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9"/>
  </p:sldMasterIdLst>
  <p:sldIdLst>
    <p:sldId id="256" r:id="rId70"/>
    <p:sldId id="278" r:id="rId71"/>
    <p:sldId id="297" r:id="rId72"/>
    <p:sldId id="273" r:id="rId73"/>
    <p:sldId id="298" r:id="rId74"/>
    <p:sldId id="283" r:id="rId75"/>
    <p:sldId id="328" r:id="rId76"/>
    <p:sldId id="279" r:id="rId77"/>
    <p:sldId id="318" r:id="rId78"/>
    <p:sldId id="280" r:id="rId79"/>
    <p:sldId id="319" r:id="rId80"/>
    <p:sldId id="282" r:id="rId81"/>
    <p:sldId id="266" r:id="rId82"/>
    <p:sldId id="329" r:id="rId83"/>
    <p:sldId id="330" r:id="rId84"/>
    <p:sldId id="284" r:id="rId85"/>
    <p:sldId id="285" r:id="rId86"/>
    <p:sldId id="267" r:id="rId87"/>
    <p:sldId id="272" r:id="rId88"/>
    <p:sldId id="294" r:id="rId89"/>
    <p:sldId id="295" r:id="rId90"/>
    <p:sldId id="290" r:id="rId91"/>
    <p:sldId id="327" r:id="rId92"/>
    <p:sldId id="291" r:id="rId93"/>
    <p:sldId id="293" r:id="rId94"/>
    <p:sldId id="287" r:id="rId95"/>
    <p:sldId id="274" r:id="rId96"/>
    <p:sldId id="288" r:id="rId97"/>
    <p:sldId id="289" r:id="rId98"/>
    <p:sldId id="302" r:id="rId99"/>
    <p:sldId id="303" r:id="rId100"/>
    <p:sldId id="312" r:id="rId101"/>
    <p:sldId id="313" r:id="rId102"/>
    <p:sldId id="317" r:id="rId103"/>
    <p:sldId id="315" r:id="rId104"/>
    <p:sldId id="316" r:id="rId105"/>
    <p:sldId id="314" r:id="rId106"/>
    <p:sldId id="275" r:id="rId107"/>
    <p:sldId id="276" r:id="rId108"/>
    <p:sldId id="277" r:id="rId109"/>
    <p:sldId id="307" r:id="rId110"/>
    <p:sldId id="308" r:id="rId111"/>
    <p:sldId id="309" r:id="rId112"/>
  </p:sldIdLst>
  <p:sldSz cx="9144000" cy="6858000" type="screen4x3"/>
  <p:notesSz cx="7086600" cy="102235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73" autoAdjust="0"/>
  </p:normalViewPr>
  <p:slideViewPr>
    <p:cSldViewPr snapToGrid="0">
      <p:cViewPr varScale="1">
        <p:scale>
          <a:sx n="85" d="100"/>
          <a:sy n="85" d="100"/>
        </p:scale>
        <p:origin x="13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5.xml"/><Relationship Id="rId89" Type="http://schemas.openxmlformats.org/officeDocument/2006/relationships/slide" Target="slides/slide20.xml"/><Relationship Id="rId112" Type="http://schemas.openxmlformats.org/officeDocument/2006/relationships/slide" Target="slides/slide43.xml"/><Relationship Id="rId16" Type="http://schemas.openxmlformats.org/officeDocument/2006/relationships/customXml" Target="../customXml/item16.xml"/><Relationship Id="rId107" Type="http://schemas.openxmlformats.org/officeDocument/2006/relationships/slide" Target="slides/slide38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102" Type="http://schemas.openxmlformats.org/officeDocument/2006/relationships/slide" Target="slides/slide33.xml"/><Relationship Id="rId5" Type="http://schemas.openxmlformats.org/officeDocument/2006/relationships/customXml" Target="../customXml/item5.xml"/><Relationship Id="rId90" Type="http://schemas.openxmlformats.org/officeDocument/2006/relationships/slide" Target="slides/slide21.xml"/><Relationship Id="rId95" Type="http://schemas.openxmlformats.org/officeDocument/2006/relationships/slide" Target="slides/slide26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113" Type="http://schemas.openxmlformats.org/officeDocument/2006/relationships/presProps" Target="presProps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slide" Target="slides/slide34.xml"/><Relationship Id="rId108" Type="http://schemas.openxmlformats.org/officeDocument/2006/relationships/slide" Target="slides/slide39.xml"/><Relationship Id="rId54" Type="http://schemas.openxmlformats.org/officeDocument/2006/relationships/customXml" Target="../customXml/item54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91" Type="http://schemas.openxmlformats.org/officeDocument/2006/relationships/slide" Target="slides/slide22.xml"/><Relationship Id="rId96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slide" Target="slides/slide37.xml"/><Relationship Id="rId114" Type="http://schemas.openxmlformats.org/officeDocument/2006/relationships/viewProps" Target="viewProps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slide" Target="slides/slide25.xml"/><Relationship Id="rId99" Type="http://schemas.openxmlformats.org/officeDocument/2006/relationships/slide" Target="slides/slide30.xml"/><Relationship Id="rId101" Type="http://schemas.openxmlformats.org/officeDocument/2006/relationships/slide" Target="slides/slide32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40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97" Type="http://schemas.openxmlformats.org/officeDocument/2006/relationships/slide" Target="slides/slide28.xml"/><Relationship Id="rId104" Type="http://schemas.openxmlformats.org/officeDocument/2006/relationships/slide" Target="slides/slide35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slide" Target="slides/slide23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8.xml"/><Relationship Id="rId110" Type="http://schemas.openxmlformats.org/officeDocument/2006/relationships/slide" Target="slides/slide41.xml"/><Relationship Id="rId115" Type="http://schemas.openxmlformats.org/officeDocument/2006/relationships/theme" Target="theme/theme1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8.xml"/><Relationship Id="rId100" Type="http://schemas.openxmlformats.org/officeDocument/2006/relationships/slide" Target="slides/slide31.xml"/><Relationship Id="rId105" Type="http://schemas.openxmlformats.org/officeDocument/2006/relationships/slide" Target="slides/slide36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93" Type="http://schemas.openxmlformats.org/officeDocument/2006/relationships/slide" Target="slides/slide24.xml"/><Relationship Id="rId98" Type="http://schemas.openxmlformats.org/officeDocument/2006/relationships/slide" Target="slides/slide29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tableStyles" Target="tableStyle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111" Type="http://schemas.openxmlformats.org/officeDocument/2006/relationships/slide" Target="slides/slide4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86A8-B706-4BC7-85EA-36E329DE64A0}" type="datetimeFigureOut">
              <a:rPr lang="zh-TW" altLang="en-US" smtClean="0"/>
              <a:t>2015/9/18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A201-B7B5-45F8-A7E1-1FAF0F9B62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266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86A8-B706-4BC7-85EA-36E329DE64A0}" type="datetimeFigureOut">
              <a:rPr lang="zh-TW" altLang="en-US" smtClean="0"/>
              <a:t>2015/9/18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A201-B7B5-45F8-A7E1-1FAF0F9B62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276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86A8-B706-4BC7-85EA-36E329DE64A0}" type="datetimeFigureOut">
              <a:rPr lang="zh-TW" altLang="en-US" smtClean="0"/>
              <a:t>2015/9/18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A201-B7B5-45F8-A7E1-1FAF0F9B62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390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86A8-B706-4BC7-85EA-36E329DE64A0}" type="datetimeFigureOut">
              <a:rPr lang="zh-TW" altLang="en-US" smtClean="0"/>
              <a:t>2015/9/18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A201-B7B5-45F8-A7E1-1FAF0F9B62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014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86A8-B706-4BC7-85EA-36E329DE64A0}" type="datetimeFigureOut">
              <a:rPr lang="zh-TW" altLang="en-US" smtClean="0"/>
              <a:t>2015/9/18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A201-B7B5-45F8-A7E1-1FAF0F9B62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8955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86A8-B706-4BC7-85EA-36E329DE64A0}" type="datetimeFigureOut">
              <a:rPr lang="zh-TW" altLang="en-US" smtClean="0"/>
              <a:t>2015/9/18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A201-B7B5-45F8-A7E1-1FAF0F9B62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202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86A8-B706-4BC7-85EA-36E329DE64A0}" type="datetimeFigureOut">
              <a:rPr lang="zh-TW" altLang="en-US" smtClean="0"/>
              <a:t>2015/9/18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A201-B7B5-45F8-A7E1-1FAF0F9B62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3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86A8-B706-4BC7-85EA-36E329DE64A0}" type="datetimeFigureOut">
              <a:rPr lang="zh-TW" altLang="en-US" smtClean="0"/>
              <a:t>2015/9/18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A201-B7B5-45F8-A7E1-1FAF0F9B62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802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86A8-B706-4BC7-85EA-36E329DE64A0}" type="datetimeFigureOut">
              <a:rPr lang="zh-TW" altLang="en-US" smtClean="0"/>
              <a:t>2015/9/18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A201-B7B5-45F8-A7E1-1FAF0F9B62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42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86A8-B706-4BC7-85EA-36E329DE64A0}" type="datetimeFigureOut">
              <a:rPr lang="zh-TW" altLang="en-US" smtClean="0"/>
              <a:t>2015/9/18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A201-B7B5-45F8-A7E1-1FAF0F9B62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734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86A8-B706-4BC7-85EA-36E329DE64A0}" type="datetimeFigureOut">
              <a:rPr lang="zh-TW" altLang="en-US" smtClean="0"/>
              <a:t>2015/9/18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A201-B7B5-45F8-A7E1-1FAF0F9B62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363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F86A8-B706-4BC7-85EA-36E329DE64A0}" type="datetimeFigureOut">
              <a:rPr lang="zh-TW" altLang="en-US" smtClean="0"/>
              <a:t>2015/9/18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1A201-B7B5-45F8-A7E1-1FAF0F9B62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635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13.xml"/><Relationship Id="rId1" Type="http://schemas.openxmlformats.org/officeDocument/2006/relationships/customXml" Target="../../customXml/item6.xml"/><Relationship Id="rId6" Type="http://schemas.microsoft.com/office/2007/relationships/media" Target="../media/media7.mp4"/><Relationship Id="rId5" Type="http://schemas.openxmlformats.org/officeDocument/2006/relationships/tags" Target="../tags/tag14.xml"/><Relationship Id="rId10" Type="http://schemas.openxmlformats.org/officeDocument/2006/relationships/image" Target="../media/image1.png"/><Relationship Id="rId4" Type="http://schemas.openxmlformats.org/officeDocument/2006/relationships/customXml" Target="../../customXml/item17.xml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www.npmjs.com/package/shelljs" TargetMode="External"/><Relationship Id="rId2" Type="http://schemas.openxmlformats.org/officeDocument/2006/relationships/tags" Target="../tags/tag15.xml"/><Relationship Id="rId1" Type="http://schemas.openxmlformats.org/officeDocument/2006/relationships/customXml" Target="../../customXml/item3.xml"/><Relationship Id="rId6" Type="http://schemas.microsoft.com/office/2007/relationships/media" Target="../media/media8.mp4"/><Relationship Id="rId11" Type="http://schemas.openxmlformats.org/officeDocument/2006/relationships/image" Target="../media/image15.png"/><Relationship Id="rId5" Type="http://schemas.openxmlformats.org/officeDocument/2006/relationships/tags" Target="../tags/tag16.xml"/><Relationship Id="rId10" Type="http://schemas.openxmlformats.org/officeDocument/2006/relationships/image" Target="../media/image14.png"/><Relationship Id="rId4" Type="http://schemas.openxmlformats.org/officeDocument/2006/relationships/customXml" Target="../../customXml/item13.xml"/><Relationship Id="rId9" Type="http://schemas.openxmlformats.org/officeDocument/2006/relationships/image" Target="../media/image13.png"/><Relationship Id="rId1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17.xml"/><Relationship Id="rId1" Type="http://schemas.openxmlformats.org/officeDocument/2006/relationships/customXml" Target="../../customXml/item18.xml"/><Relationship Id="rId6" Type="http://schemas.microsoft.com/office/2007/relationships/media" Target="../media/media9.mp4"/><Relationship Id="rId5" Type="http://schemas.openxmlformats.org/officeDocument/2006/relationships/tags" Target="../tags/tag18.xml"/><Relationship Id="rId10" Type="http://schemas.openxmlformats.org/officeDocument/2006/relationships/image" Target="../media/image1.png"/><Relationship Id="rId4" Type="http://schemas.openxmlformats.org/officeDocument/2006/relationships/customXml" Target="../../customXml/item10.xml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customXml" Target="../../customXml/item20.xml"/><Relationship Id="rId6" Type="http://schemas.microsoft.com/office/2007/relationships/media" Target="../media/media10.mp4"/><Relationship Id="rId5" Type="http://schemas.openxmlformats.org/officeDocument/2006/relationships/tags" Target="../tags/tag20.xml"/><Relationship Id="rId4" Type="http://schemas.openxmlformats.org/officeDocument/2006/relationships/customXml" Target="../../customXml/item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3schools.com/tags/ref_httpmethods.asp" TargetMode="External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21.xml"/><Relationship Id="rId1" Type="http://schemas.openxmlformats.org/officeDocument/2006/relationships/customXml" Target="../../customXml/item22.xml"/><Relationship Id="rId6" Type="http://schemas.microsoft.com/office/2007/relationships/media" Target="../media/media11.mp4"/><Relationship Id="rId11" Type="http://schemas.openxmlformats.org/officeDocument/2006/relationships/image" Target="../media/image1.png"/><Relationship Id="rId5" Type="http://schemas.openxmlformats.org/officeDocument/2006/relationships/tags" Target="../tags/tag22.xml"/><Relationship Id="rId10" Type="http://schemas.openxmlformats.org/officeDocument/2006/relationships/image" Target="../media/image20.png"/><Relationship Id="rId4" Type="http://schemas.openxmlformats.org/officeDocument/2006/relationships/customXml" Target="../../customXml/item21.xml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23.xml"/><Relationship Id="rId1" Type="http://schemas.openxmlformats.org/officeDocument/2006/relationships/customXml" Target="../../customXml/item24.xml"/><Relationship Id="rId6" Type="http://schemas.microsoft.com/office/2007/relationships/media" Target="../media/media11.mp4"/><Relationship Id="rId5" Type="http://schemas.openxmlformats.org/officeDocument/2006/relationships/tags" Target="../tags/tag24.xml"/><Relationship Id="rId4" Type="http://schemas.openxmlformats.org/officeDocument/2006/relationships/customXml" Target="../../customXml/item23.xm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25.xml"/><Relationship Id="rId1" Type="http://schemas.openxmlformats.org/officeDocument/2006/relationships/customXml" Target="../../customXml/item26.xml"/><Relationship Id="rId6" Type="http://schemas.microsoft.com/office/2007/relationships/media" Target="../media/media12.mp4"/><Relationship Id="rId5" Type="http://schemas.openxmlformats.org/officeDocument/2006/relationships/tags" Target="../tags/tag26.xml"/><Relationship Id="rId10" Type="http://schemas.openxmlformats.org/officeDocument/2006/relationships/image" Target="../media/image1.png"/><Relationship Id="rId4" Type="http://schemas.openxmlformats.org/officeDocument/2006/relationships/customXml" Target="../../customXml/item25.xml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28.png"/><Relationship Id="rId2" Type="http://schemas.openxmlformats.org/officeDocument/2006/relationships/tags" Target="../tags/tag27.xml"/><Relationship Id="rId1" Type="http://schemas.openxmlformats.org/officeDocument/2006/relationships/customXml" Target="../../customXml/item28.xml"/><Relationship Id="rId6" Type="http://schemas.microsoft.com/office/2007/relationships/media" Target="../media/media13.mp4"/><Relationship Id="rId11" Type="http://schemas.openxmlformats.org/officeDocument/2006/relationships/image" Target="../media/image27.png"/><Relationship Id="rId5" Type="http://schemas.openxmlformats.org/officeDocument/2006/relationships/tags" Target="../tags/tag28.xml"/><Relationship Id="rId10" Type="http://schemas.openxmlformats.org/officeDocument/2006/relationships/image" Target="../media/image26.png"/><Relationship Id="rId4" Type="http://schemas.openxmlformats.org/officeDocument/2006/relationships/customXml" Target="../../customXml/item27.xml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customXml" Target="../../customXml/item30.xml"/><Relationship Id="rId6" Type="http://schemas.microsoft.com/office/2007/relationships/media" Target="../media/media14.mp4"/><Relationship Id="rId5" Type="http://schemas.openxmlformats.org/officeDocument/2006/relationships/tags" Target="../tags/tag30.xml"/><Relationship Id="rId4" Type="http://schemas.openxmlformats.org/officeDocument/2006/relationships/customXml" Target="../../customXml/item2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31.xml"/><Relationship Id="rId1" Type="http://schemas.openxmlformats.org/officeDocument/2006/relationships/customXml" Target="../../customXml/item32.xml"/><Relationship Id="rId6" Type="http://schemas.microsoft.com/office/2007/relationships/media" Target="../media/media15.mp4"/><Relationship Id="rId5" Type="http://schemas.openxmlformats.org/officeDocument/2006/relationships/tags" Target="../tags/tag32.xml"/><Relationship Id="rId4" Type="http://schemas.openxmlformats.org/officeDocument/2006/relationships/customXml" Target="../../customXml/item31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33.xml"/><Relationship Id="rId1" Type="http://schemas.openxmlformats.org/officeDocument/2006/relationships/customXml" Target="../../customXml/item34.xml"/><Relationship Id="rId6" Type="http://schemas.microsoft.com/office/2007/relationships/media" Target="../media/media16.mp4"/><Relationship Id="rId5" Type="http://schemas.openxmlformats.org/officeDocument/2006/relationships/tags" Target="../tags/tag34.xml"/><Relationship Id="rId10" Type="http://schemas.openxmlformats.org/officeDocument/2006/relationships/image" Target="../media/image1.png"/><Relationship Id="rId4" Type="http://schemas.openxmlformats.org/officeDocument/2006/relationships/customXml" Target="../../customXml/item33.xml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35.xml"/><Relationship Id="rId1" Type="http://schemas.openxmlformats.org/officeDocument/2006/relationships/customXml" Target="../../customXml/item36.xml"/><Relationship Id="rId6" Type="http://schemas.microsoft.com/office/2007/relationships/media" Target="../media/media17.mp4"/><Relationship Id="rId5" Type="http://schemas.openxmlformats.org/officeDocument/2006/relationships/tags" Target="../tags/tag36.xml"/><Relationship Id="rId10" Type="http://schemas.openxmlformats.org/officeDocument/2006/relationships/image" Target="../media/image1.png"/><Relationship Id="rId4" Type="http://schemas.openxmlformats.org/officeDocument/2006/relationships/customXml" Target="../../customXml/item35.xml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37.xml"/><Relationship Id="rId1" Type="http://schemas.openxmlformats.org/officeDocument/2006/relationships/customXml" Target="../../customXml/item38.xml"/><Relationship Id="rId6" Type="http://schemas.microsoft.com/office/2007/relationships/media" Target="../media/media18.mp4"/><Relationship Id="rId11" Type="http://schemas.openxmlformats.org/officeDocument/2006/relationships/image" Target="../media/image1.png"/><Relationship Id="rId5" Type="http://schemas.openxmlformats.org/officeDocument/2006/relationships/tags" Target="../tags/tag38.xml"/><Relationship Id="rId10" Type="http://schemas.openxmlformats.org/officeDocument/2006/relationships/image" Target="../media/image36.png"/><Relationship Id="rId4" Type="http://schemas.openxmlformats.org/officeDocument/2006/relationships/customXml" Target="../../customXml/item37.xml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39.xml"/><Relationship Id="rId1" Type="http://schemas.openxmlformats.org/officeDocument/2006/relationships/customXml" Target="../../customXml/item40.xml"/><Relationship Id="rId6" Type="http://schemas.microsoft.com/office/2007/relationships/media" Target="../media/media18.mp4"/><Relationship Id="rId5" Type="http://schemas.openxmlformats.org/officeDocument/2006/relationships/tags" Target="../tags/tag40.xml"/><Relationship Id="rId10" Type="http://schemas.openxmlformats.org/officeDocument/2006/relationships/image" Target="../media/image1.png"/><Relationship Id="rId4" Type="http://schemas.openxmlformats.org/officeDocument/2006/relationships/customXml" Target="../../customXml/item39.xml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customXml" Target="../../customXml/item42.xml"/><Relationship Id="rId6" Type="http://schemas.microsoft.com/office/2007/relationships/media" Target="../media/media19.mp4"/><Relationship Id="rId5" Type="http://schemas.openxmlformats.org/officeDocument/2006/relationships/tags" Target="../tags/tag42.xml"/><Relationship Id="rId10" Type="http://schemas.openxmlformats.org/officeDocument/2006/relationships/image" Target="../media/image1.png"/><Relationship Id="rId4" Type="http://schemas.openxmlformats.org/officeDocument/2006/relationships/customXml" Target="../../customXml/item41.xml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43.xml"/><Relationship Id="rId1" Type="http://schemas.openxmlformats.org/officeDocument/2006/relationships/customXml" Target="../../customXml/item44.xml"/><Relationship Id="rId6" Type="http://schemas.microsoft.com/office/2007/relationships/media" Target="../media/media19.mp4"/><Relationship Id="rId11" Type="http://schemas.openxmlformats.org/officeDocument/2006/relationships/image" Target="../media/image1.png"/><Relationship Id="rId5" Type="http://schemas.openxmlformats.org/officeDocument/2006/relationships/tags" Target="../tags/tag44.xml"/><Relationship Id="rId10" Type="http://schemas.openxmlformats.org/officeDocument/2006/relationships/hyperlink" Target="http://www.w3schools.com/jquery/ajax_get.asp" TargetMode="External"/><Relationship Id="rId4" Type="http://schemas.openxmlformats.org/officeDocument/2006/relationships/customXml" Target="../../customXml/item43.xml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45.xml"/><Relationship Id="rId1" Type="http://schemas.openxmlformats.org/officeDocument/2006/relationships/customXml" Target="../../customXml/item46.xml"/><Relationship Id="rId6" Type="http://schemas.microsoft.com/office/2007/relationships/media" Target="../media/media20.mp4"/><Relationship Id="rId5" Type="http://schemas.openxmlformats.org/officeDocument/2006/relationships/tags" Target="../tags/tag46.xml"/><Relationship Id="rId4" Type="http://schemas.openxmlformats.org/officeDocument/2006/relationships/customXml" Target="../../customXml/item4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47.xml"/><Relationship Id="rId1" Type="http://schemas.openxmlformats.org/officeDocument/2006/relationships/customXml" Target="../../customXml/item48.xml"/><Relationship Id="rId6" Type="http://schemas.microsoft.com/office/2007/relationships/media" Target="../media/media21.mp4"/><Relationship Id="rId5" Type="http://schemas.openxmlformats.org/officeDocument/2006/relationships/tags" Target="../tags/tag48.xml"/><Relationship Id="rId10" Type="http://schemas.openxmlformats.org/officeDocument/2006/relationships/image" Target="../media/image1.png"/><Relationship Id="rId4" Type="http://schemas.openxmlformats.org/officeDocument/2006/relationships/customXml" Target="../../customXml/item47.xml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49.xml"/><Relationship Id="rId1" Type="http://schemas.openxmlformats.org/officeDocument/2006/relationships/customXml" Target="../../customXml/item50.xml"/><Relationship Id="rId6" Type="http://schemas.microsoft.com/office/2007/relationships/media" Target="../media/media22.mp4"/><Relationship Id="rId5" Type="http://schemas.openxmlformats.org/officeDocument/2006/relationships/tags" Target="../tags/tag50.xml"/><Relationship Id="rId4" Type="http://schemas.openxmlformats.org/officeDocument/2006/relationships/customXml" Target="../../customXml/item49.xml"/><Relationship Id="rId9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23.mp4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51.xml"/><Relationship Id="rId1" Type="http://schemas.openxmlformats.org/officeDocument/2006/relationships/customXml" Target="../../customXml/item52.xml"/><Relationship Id="rId6" Type="http://schemas.openxmlformats.org/officeDocument/2006/relationships/tags" Target="../tags/tag52.xml"/><Relationship Id="rId5" Type="http://schemas.openxmlformats.org/officeDocument/2006/relationships/customXml" Target="../../customXml/item51.xml"/><Relationship Id="rId10" Type="http://schemas.openxmlformats.org/officeDocument/2006/relationships/image" Target="../media/image1.png"/><Relationship Id="rId4" Type="http://schemas.openxmlformats.org/officeDocument/2006/relationships/video" Target="../media/media23.mp4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53.xml"/><Relationship Id="rId1" Type="http://schemas.openxmlformats.org/officeDocument/2006/relationships/customXml" Target="../../customXml/item54.xml"/><Relationship Id="rId6" Type="http://schemas.microsoft.com/office/2007/relationships/media" Target="../media/media24.mp4"/><Relationship Id="rId5" Type="http://schemas.openxmlformats.org/officeDocument/2006/relationships/tags" Target="../tags/tag54.xml"/><Relationship Id="rId4" Type="http://schemas.openxmlformats.org/officeDocument/2006/relationships/customXml" Target="../../customXml/item53.xml"/><Relationship Id="rId9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55.xml"/><Relationship Id="rId1" Type="http://schemas.openxmlformats.org/officeDocument/2006/relationships/customXml" Target="../../customXml/item56.xml"/><Relationship Id="rId6" Type="http://schemas.microsoft.com/office/2007/relationships/media" Target="../media/media25.mp4"/><Relationship Id="rId11" Type="http://schemas.openxmlformats.org/officeDocument/2006/relationships/image" Target="../media/image1.png"/><Relationship Id="rId5" Type="http://schemas.openxmlformats.org/officeDocument/2006/relationships/tags" Target="../tags/tag56.xml"/><Relationship Id="rId10" Type="http://schemas.openxmlformats.org/officeDocument/2006/relationships/image" Target="../media/image50.png"/><Relationship Id="rId4" Type="http://schemas.openxmlformats.org/officeDocument/2006/relationships/customXml" Target="../../customXml/item55.xml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57.xml"/><Relationship Id="rId1" Type="http://schemas.openxmlformats.org/officeDocument/2006/relationships/customXml" Target="../../customXml/item58.xml"/><Relationship Id="rId6" Type="http://schemas.microsoft.com/office/2007/relationships/media" Target="../media/media26.mp4"/><Relationship Id="rId5" Type="http://schemas.openxmlformats.org/officeDocument/2006/relationships/tags" Target="../tags/tag58.xml"/><Relationship Id="rId4" Type="http://schemas.openxmlformats.org/officeDocument/2006/relationships/customXml" Target="../../customXml/item5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59.xml"/><Relationship Id="rId1" Type="http://schemas.openxmlformats.org/officeDocument/2006/relationships/customXml" Target="../../customXml/item60.xml"/><Relationship Id="rId6" Type="http://schemas.microsoft.com/office/2007/relationships/media" Target="../media/media27.mp4"/><Relationship Id="rId5" Type="http://schemas.openxmlformats.org/officeDocument/2006/relationships/tags" Target="../tags/tag60.xml"/><Relationship Id="rId4" Type="http://schemas.openxmlformats.org/officeDocument/2006/relationships/customXml" Target="../../customXml/item59.xml"/><Relationship Id="rId9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61.xml"/><Relationship Id="rId1" Type="http://schemas.openxmlformats.org/officeDocument/2006/relationships/customXml" Target="../../customXml/item62.xml"/><Relationship Id="rId6" Type="http://schemas.microsoft.com/office/2007/relationships/media" Target="../media/media28.mp4"/><Relationship Id="rId5" Type="http://schemas.openxmlformats.org/officeDocument/2006/relationships/tags" Target="../tags/tag62.xml"/><Relationship Id="rId4" Type="http://schemas.openxmlformats.org/officeDocument/2006/relationships/customXml" Target="../../customXml/item6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.png"/><Relationship Id="rId2" Type="http://schemas.openxmlformats.org/officeDocument/2006/relationships/tags" Target="../tags/tag63.xml"/><Relationship Id="rId1" Type="http://schemas.openxmlformats.org/officeDocument/2006/relationships/customXml" Target="../../customXml/item64.xml"/><Relationship Id="rId6" Type="http://schemas.microsoft.com/office/2007/relationships/media" Target="../media/media29.mp4"/><Relationship Id="rId11" Type="http://schemas.openxmlformats.org/officeDocument/2006/relationships/hyperlink" Target="http://api.jquery.com/jquery.param/" TargetMode="External"/><Relationship Id="rId5" Type="http://schemas.openxmlformats.org/officeDocument/2006/relationships/tags" Target="../tags/tag64.xml"/><Relationship Id="rId10" Type="http://schemas.openxmlformats.org/officeDocument/2006/relationships/image" Target="../media/image53.png"/><Relationship Id="rId4" Type="http://schemas.openxmlformats.org/officeDocument/2006/relationships/customXml" Target="../../customXml/item63.xml"/><Relationship Id="rId9" Type="http://schemas.openxmlformats.org/officeDocument/2006/relationships/hyperlink" Target="http://www.tothenew.com/blog/jquery-create-url-query-string-from-jsonarray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58.png"/><Relationship Id="rId2" Type="http://schemas.openxmlformats.org/officeDocument/2006/relationships/tags" Target="../tags/tag65.xml"/><Relationship Id="rId1" Type="http://schemas.openxmlformats.org/officeDocument/2006/relationships/customXml" Target="../../customXml/item66.xml"/><Relationship Id="rId6" Type="http://schemas.microsoft.com/office/2007/relationships/media" Target="../media/media29.mp4"/><Relationship Id="rId11" Type="http://schemas.openxmlformats.org/officeDocument/2006/relationships/image" Target="../media/image57.png"/><Relationship Id="rId5" Type="http://schemas.openxmlformats.org/officeDocument/2006/relationships/tags" Target="../tags/tag66.xml"/><Relationship Id="rId10" Type="http://schemas.openxmlformats.org/officeDocument/2006/relationships/image" Target="../media/image56.png"/><Relationship Id="rId4" Type="http://schemas.openxmlformats.org/officeDocument/2006/relationships/customXml" Target="../../customXml/item65.xml"/><Relationship Id="rId9" Type="http://schemas.openxmlformats.org/officeDocument/2006/relationships/image" Target="../media/image55.png"/><Relationship Id="rId1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67.xml"/><Relationship Id="rId1" Type="http://schemas.openxmlformats.org/officeDocument/2006/relationships/customXml" Target="../../customXml/item68.xml"/><Relationship Id="rId6" Type="http://schemas.microsoft.com/office/2007/relationships/media" Target="../media/media30.mp4"/><Relationship Id="rId5" Type="http://schemas.openxmlformats.org/officeDocument/2006/relationships/tags" Target="../tags/tag68.xml"/><Relationship Id="rId4" Type="http://schemas.openxmlformats.org/officeDocument/2006/relationships/customXml" Target="../../customXml/item67.xml"/><Relationship Id="rId9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customXml" Target="../../customXml/item2.xml"/><Relationship Id="rId6" Type="http://schemas.microsoft.com/office/2007/relationships/media" Target="../media/media1.mp4"/><Relationship Id="rId5" Type="http://schemas.openxmlformats.org/officeDocument/2006/relationships/tags" Target="../tags/tag2.xml"/><Relationship Id="rId4" Type="http://schemas.openxmlformats.org/officeDocument/2006/relationships/customXml" Target="../../customXml/item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olaj86/node-localStorage" TargetMode="External"/><Relationship Id="rId2" Type="http://schemas.openxmlformats.org/officeDocument/2006/relationships/hyperlink" Target="http://stackoverflow.com/questions/10358100/how-to-access-localstorage-in-node-j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3.xml"/><Relationship Id="rId1" Type="http://schemas.openxmlformats.org/officeDocument/2006/relationships/customXml" Target="../../customXml/item15.xml"/><Relationship Id="rId6" Type="http://schemas.microsoft.com/office/2007/relationships/media" Target="../media/media2.mp4"/><Relationship Id="rId5" Type="http://schemas.openxmlformats.org/officeDocument/2006/relationships/tags" Target="../tags/tag4.xml"/><Relationship Id="rId4" Type="http://schemas.openxmlformats.org/officeDocument/2006/relationships/customXml" Target="../../customXml/item8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.png"/><Relationship Id="rId3" Type="http://schemas.openxmlformats.org/officeDocument/2006/relationships/tags" Target="../tags/tag5.xml"/><Relationship Id="rId7" Type="http://schemas.openxmlformats.org/officeDocument/2006/relationships/tags" Target="../tags/tag6.xml"/><Relationship Id="rId12" Type="http://schemas.openxmlformats.org/officeDocument/2006/relationships/image" Target="../media/image3.wmf"/><Relationship Id="rId2" Type="http://schemas.openxmlformats.org/officeDocument/2006/relationships/customXml" Target="../../customXml/item12.xml"/><Relationship Id="rId1" Type="http://schemas.openxmlformats.org/officeDocument/2006/relationships/vmlDrawing" Target="../drawings/vmlDrawing1.vml"/><Relationship Id="rId6" Type="http://schemas.openxmlformats.org/officeDocument/2006/relationships/customXml" Target="../../customXml/item5.xml"/><Relationship Id="rId11" Type="http://schemas.openxmlformats.org/officeDocument/2006/relationships/oleObject" Target="../embeddings/oleObject1.bin"/><Relationship Id="rId5" Type="http://schemas.openxmlformats.org/officeDocument/2006/relationships/video" Target="../media/media3.mp4"/><Relationship Id="rId10" Type="http://schemas.openxmlformats.org/officeDocument/2006/relationships/hyperlink" Target="https://docs.npmjs.com/files/package.json" TargetMode="External"/><Relationship Id="rId4" Type="http://schemas.microsoft.com/office/2007/relationships/media" Target="../media/media3.mp4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7.xml"/><Relationship Id="rId1" Type="http://schemas.openxmlformats.org/officeDocument/2006/relationships/customXml" Target="../../customXml/item7.xml"/><Relationship Id="rId6" Type="http://schemas.microsoft.com/office/2007/relationships/media" Target="../media/media4.mp4"/><Relationship Id="rId11" Type="http://schemas.openxmlformats.org/officeDocument/2006/relationships/image" Target="../media/image1.png"/><Relationship Id="rId5" Type="http://schemas.openxmlformats.org/officeDocument/2006/relationships/tags" Target="../tags/tag8.xml"/><Relationship Id="rId10" Type="http://schemas.openxmlformats.org/officeDocument/2006/relationships/image" Target="../media/image7.png"/><Relationship Id="rId4" Type="http://schemas.openxmlformats.org/officeDocument/2006/relationships/customXml" Target="../../customXml/item1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9.xml"/><Relationship Id="rId1" Type="http://schemas.openxmlformats.org/officeDocument/2006/relationships/customXml" Target="../../customXml/item14.xml"/><Relationship Id="rId6" Type="http://schemas.microsoft.com/office/2007/relationships/media" Target="../media/media5.mp4"/><Relationship Id="rId5" Type="http://schemas.openxmlformats.org/officeDocument/2006/relationships/tags" Target="../tags/tag10.xml"/><Relationship Id="rId4" Type="http://schemas.openxmlformats.org/officeDocument/2006/relationships/customXml" Target="../../customXml/item16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jyhshin.pixnet.net/blog/post/26588000-argc,-argv-%E8%A7%A3%E6%9E%90%E7%94%A8%E6%B3%95" TargetMode="External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11.xml"/><Relationship Id="rId1" Type="http://schemas.openxmlformats.org/officeDocument/2006/relationships/customXml" Target="../../customXml/item9.xml"/><Relationship Id="rId6" Type="http://schemas.microsoft.com/office/2007/relationships/media" Target="../media/media6.mp4"/><Relationship Id="rId5" Type="http://schemas.openxmlformats.org/officeDocument/2006/relationships/tags" Target="../tags/tag12.xml"/><Relationship Id="rId10" Type="http://schemas.openxmlformats.org/officeDocument/2006/relationships/image" Target="../media/image1.png"/><Relationship Id="rId4" Type="http://schemas.openxmlformats.org/officeDocument/2006/relationships/customXml" Target="../../customXml/item4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Node.js, </a:t>
            </a:r>
            <a:r>
              <a:rPr lang="en-US" altLang="zh-TW" dirty="0" err="1" smtClean="0"/>
              <a:t>shelljs</a:t>
            </a:r>
            <a:r>
              <a:rPr lang="en-US" altLang="zh-TW" dirty="0" smtClean="0"/>
              <a:t>, Three.js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讓</a:t>
            </a:r>
            <a:r>
              <a:rPr lang="en-US" altLang="zh-TW" dirty="0" smtClean="0"/>
              <a:t>JavaScript</a:t>
            </a:r>
            <a:r>
              <a:rPr lang="zh-TW" altLang="en-US" dirty="0" smtClean="0"/>
              <a:t>程式</a:t>
            </a:r>
            <a:r>
              <a:rPr lang="en-US" altLang="zh-TW" dirty="0" smtClean="0"/>
              <a:t>(three.js)</a:t>
            </a:r>
          </a:p>
          <a:p>
            <a:r>
              <a:rPr lang="zh-TW" altLang="en-US" dirty="0" smtClean="0"/>
              <a:t>透過 </a:t>
            </a:r>
            <a:r>
              <a:rPr lang="en-US" altLang="zh-TW" dirty="0" err="1" smtClean="0"/>
              <a:t>shelljs</a:t>
            </a:r>
            <a:r>
              <a:rPr lang="zh-TW" altLang="en-US" dirty="0" smtClean="0"/>
              <a:t>的介面</a:t>
            </a:r>
            <a:endParaRPr lang="en-US" altLang="zh-TW" dirty="0" smtClean="0"/>
          </a:p>
          <a:p>
            <a:r>
              <a:rPr lang="zh-TW" altLang="en-US" dirty="0" smtClean="0"/>
              <a:t>來執行 </a:t>
            </a:r>
            <a:r>
              <a:rPr lang="en-US" altLang="zh-TW" dirty="0" smtClean="0"/>
              <a:t>C/C++</a:t>
            </a:r>
            <a:r>
              <a:rPr lang="zh-TW" altLang="en-US" dirty="0" smtClean="0"/>
              <a:t> 所編譯出來的程式 </a:t>
            </a:r>
            <a:r>
              <a:rPr lang="en-US" altLang="zh-TW" dirty="0" smtClean="0"/>
              <a:t>(EXE)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9180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/>
              <a:t>m</a:t>
            </a:r>
            <a:r>
              <a:rPr lang="en-US" altLang="zh-TW" dirty="0" smtClean="0"/>
              <a:t>ain.js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343" y="208232"/>
            <a:ext cx="6411220" cy="2819794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286870" y="89456"/>
            <a:ext cx="2886635" cy="3585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343" y="3856995"/>
            <a:ext cx="7325747" cy="99073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865121" y="4232682"/>
            <a:ext cx="3908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Alternatively, this can be started with:</a:t>
            </a:r>
          </a:p>
          <a:p>
            <a:pPr algn="ctr"/>
            <a:r>
              <a:rPr lang="en-US" altLang="zh-TW" i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$</a:t>
            </a:r>
            <a:r>
              <a:rPr lang="en-US" altLang="zh-TW" i="1" dirty="0" smtClean="0">
                <a:solidFill>
                  <a:srgbClr val="FF0000"/>
                </a:solidFill>
              </a:rPr>
              <a:t> </a:t>
            </a:r>
            <a:r>
              <a:rPr lang="en-US" altLang="zh-TW" i="1" dirty="0" err="1" smtClean="0">
                <a:solidFill>
                  <a:srgbClr val="FF0000"/>
                </a:solidFill>
              </a:rPr>
              <a:t>npm</a:t>
            </a:r>
            <a:r>
              <a:rPr lang="en-US" altLang="zh-TW" i="1" dirty="0" smtClean="0">
                <a:solidFill>
                  <a:srgbClr val="FF0000"/>
                </a:solidFill>
              </a:rPr>
              <a:t> run start</a:t>
            </a:r>
          </a:p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(as specified in scripts of </a:t>
            </a:r>
            <a:r>
              <a:rPr lang="en-US" altLang="zh-TW" dirty="0" err="1" smtClean="0">
                <a:solidFill>
                  <a:srgbClr val="FF0000"/>
                </a:solidFill>
              </a:rPr>
              <a:t>package.JSON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6871" y="3395330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i="1" dirty="0" smtClean="0"/>
              <a:t>Running …</a:t>
            </a:r>
            <a:endParaRPr lang="zh-TW" altLang="en-US" sz="3200" i="1" dirty="0"/>
          </a:p>
        </p:txBody>
      </p:sp>
      <p:pic>
        <p:nvPicPr>
          <p:cNvPr id="12" name="tmp230C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30.5714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352120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4126078" y="3419232"/>
            <a:ext cx="4442739" cy="1428949"/>
            <a:chOff x="362343" y="3500868"/>
            <a:chExt cx="4442739" cy="142894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343" y="3500868"/>
              <a:ext cx="4442739" cy="1428949"/>
            </a:xfrm>
            <a:prstGeom prst="rect">
              <a:avLst/>
            </a:prstGeom>
          </p:spPr>
        </p:pic>
        <p:sp>
          <p:nvSpPr>
            <p:cNvPr id="6" name="圓角矩形 5"/>
            <p:cNvSpPr/>
            <p:nvPr/>
          </p:nvSpPr>
          <p:spPr>
            <a:xfrm>
              <a:off x="2438400" y="4266726"/>
              <a:ext cx="2366682" cy="28734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211" y="3009600"/>
            <a:ext cx="2591162" cy="40963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464" y="3558707"/>
            <a:ext cx="2996713" cy="181178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211" y="136749"/>
            <a:ext cx="8316486" cy="279121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185938" y="228143"/>
            <a:ext cx="1382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hlinkClick r:id="rId12"/>
              </a:rPr>
              <a:t>reference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68464" y="5847349"/>
            <a:ext cx="1574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i="1" dirty="0" smtClean="0"/>
              <a:t>and many others …</a:t>
            </a:r>
            <a:endParaRPr lang="zh-TW" altLang="en-US" sz="1400" i="1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857" y="5509970"/>
            <a:ext cx="1992665" cy="265689"/>
          </a:xfrm>
          <a:prstGeom prst="rect">
            <a:avLst/>
          </a:prstGeom>
        </p:spPr>
      </p:pic>
      <p:pic>
        <p:nvPicPr>
          <p:cNvPr id="14" name="tmp96B2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28.5963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376663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Require: global vs. local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770" y="1902194"/>
            <a:ext cx="2800350" cy="2667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35104" y="1511394"/>
            <a:ext cx="2675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Global (global namespace)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6770" y="3282682"/>
            <a:ext cx="3313328" cy="85901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35104" y="2707810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Local (local namespace)</a:t>
            </a:r>
            <a:endParaRPr lang="zh-TW" altLang="en-US" dirty="0"/>
          </a:p>
        </p:txBody>
      </p:sp>
      <p:pic>
        <p:nvPicPr>
          <p:cNvPr id="14" name="tmpA5C2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44.072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590435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callShellWithServer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後</a:t>
            </a:r>
            <a:r>
              <a:rPr lang="zh-TW" altLang="en-US" dirty="0" smtClean="0"/>
              <a:t>端以</a:t>
            </a:r>
            <a:r>
              <a:rPr lang="en-US" altLang="zh-TW" dirty="0" smtClean="0"/>
              <a:t>node.js</a:t>
            </a:r>
            <a:r>
              <a:rPr lang="zh-TW" altLang="en-US" dirty="0" smtClean="0"/>
              <a:t>建構一個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讓前端的</a:t>
            </a:r>
            <a:r>
              <a:rPr lang="en-US" altLang="zh-TW" dirty="0" smtClean="0"/>
              <a:t>browser</a:t>
            </a:r>
            <a:r>
              <a:rPr lang="zh-TW" altLang="en-US" dirty="0" smtClean="0"/>
              <a:t> 經由</a:t>
            </a:r>
            <a:r>
              <a:rPr lang="en-US" altLang="zh-TW" dirty="0" smtClean="0"/>
              <a:t>http</a:t>
            </a:r>
          </a:p>
          <a:p>
            <a:r>
              <a:rPr lang="zh-TW" altLang="en-US" dirty="0" smtClean="0"/>
              <a:t>以</a:t>
            </a:r>
            <a:r>
              <a:rPr lang="en-US" altLang="zh-TW" dirty="0" err="1" smtClean="0"/>
              <a:t>url</a:t>
            </a:r>
            <a:r>
              <a:rPr lang="zh-TW" altLang="en-US" dirty="0" smtClean="0"/>
              <a:t>字串與其連接</a:t>
            </a:r>
            <a:endParaRPr lang="en-US" altLang="zh-TW" dirty="0" smtClean="0"/>
          </a:p>
          <a:p>
            <a:r>
              <a:rPr lang="zh-TW" altLang="en-US" dirty="0" smtClean="0"/>
              <a:t>所</a:t>
            </a:r>
            <a:r>
              <a:rPr lang="zh-TW" altLang="en-US" dirty="0"/>
              <a:t>得</a:t>
            </a:r>
            <a:r>
              <a:rPr lang="en-US" altLang="zh-TW" dirty="0" smtClean="0"/>
              <a:t>response </a:t>
            </a:r>
            <a:r>
              <a:rPr lang="zh-TW" altLang="en-US" dirty="0" smtClean="0"/>
              <a:t>傳回</a:t>
            </a:r>
            <a:r>
              <a:rPr lang="en-US" altLang="zh-TW" dirty="0" smtClean="0"/>
              <a:t>browse</a:t>
            </a:r>
            <a:r>
              <a:rPr lang="en-US" altLang="zh-TW" dirty="0"/>
              <a:t>r</a:t>
            </a:r>
            <a:endParaRPr lang="zh-TW" altLang="en-US" dirty="0"/>
          </a:p>
        </p:txBody>
      </p:sp>
      <p:pic>
        <p:nvPicPr>
          <p:cNvPr id="5" name="tmpF1D7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29.013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241814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HTTP: GET &amp; POST (</a:t>
            </a:r>
            <a:r>
              <a:rPr lang="en-US" altLang="zh-TW" dirty="0" smtClean="0">
                <a:hlinkClick r:id="rId8"/>
              </a:rPr>
              <a:t>reference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" y="1963739"/>
            <a:ext cx="6867525" cy="28765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412" y="4840289"/>
            <a:ext cx="6705600" cy="1609725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2159794" y="2777859"/>
            <a:ext cx="3652836" cy="28325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request-response protocol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1891551" y="3339260"/>
            <a:ext cx="191844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/>
          <p:cNvGrpSpPr/>
          <p:nvPr/>
        </p:nvGrpSpPr>
        <p:grpSpPr>
          <a:xfrm>
            <a:off x="6445022" y="-35860"/>
            <a:ext cx="2353322" cy="2493969"/>
            <a:chOff x="6059539" y="-43633"/>
            <a:chExt cx="2353322" cy="2493969"/>
          </a:xfrm>
        </p:grpSpPr>
        <p:sp>
          <p:nvSpPr>
            <p:cNvPr id="9" name="圓角矩形 8"/>
            <p:cNvSpPr/>
            <p:nvPr/>
          </p:nvSpPr>
          <p:spPr>
            <a:xfrm>
              <a:off x="6302187" y="265569"/>
              <a:ext cx="1918448" cy="7069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6302187" y="1473574"/>
              <a:ext cx="1891553" cy="6813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866965" y="1473574"/>
              <a:ext cx="815788" cy="340659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port</a:t>
              </a:r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929716" y="-43633"/>
              <a:ext cx="700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client</a:t>
              </a:r>
              <a:endParaRPr lang="zh-TW" altLang="en-US" dirty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6884891" y="2081004"/>
              <a:ext cx="769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server</a:t>
              </a:r>
              <a:endParaRPr lang="zh-TW" altLang="en-US" dirty="0"/>
            </a:p>
          </p:txBody>
        </p:sp>
        <p:cxnSp>
          <p:nvCxnSpPr>
            <p:cNvPr id="15" name="直線單箭頭接點 14"/>
            <p:cNvCxnSpPr/>
            <p:nvPr/>
          </p:nvCxnSpPr>
          <p:spPr>
            <a:xfrm>
              <a:off x="7496175" y="972545"/>
              <a:ext cx="0" cy="5010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7512422" y="1031741"/>
              <a:ext cx="9004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request</a:t>
              </a:r>
              <a:endParaRPr lang="zh-TW" altLang="en-US" dirty="0"/>
            </a:p>
          </p:txBody>
        </p:sp>
        <p:cxnSp>
          <p:nvCxnSpPr>
            <p:cNvPr id="17" name="直線單箭頭接點 16"/>
            <p:cNvCxnSpPr/>
            <p:nvPr/>
          </p:nvCxnSpPr>
          <p:spPr>
            <a:xfrm>
              <a:off x="7092763" y="972545"/>
              <a:ext cx="0" cy="501029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6059539" y="1024217"/>
              <a:ext cx="1037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response</a:t>
              </a:r>
              <a:endParaRPr lang="zh-TW" altLang="en-US" dirty="0"/>
            </a:p>
          </p:txBody>
        </p:sp>
      </p:grpSp>
      <p:pic>
        <p:nvPicPr>
          <p:cNvPr id="22" name="tmp7A65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27493.8798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50474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" y="19050"/>
            <a:ext cx="6981825" cy="683895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2456329" y="977153"/>
            <a:ext cx="2312895" cy="2868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1801906" y="788894"/>
            <a:ext cx="2653553" cy="179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tmp7A65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st="54279" end="23.879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495412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/>
              <a:t>m</a:t>
            </a:r>
            <a:r>
              <a:rPr lang="en-US" altLang="zh-TW" dirty="0" smtClean="0"/>
              <a:t>ain.js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436211" y="80682"/>
            <a:ext cx="6378669" cy="6642848"/>
            <a:chOff x="291072" y="-485872"/>
            <a:chExt cx="6715125" cy="734387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1072" y="725021"/>
              <a:ext cx="6715125" cy="6132979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1072" y="-485872"/>
              <a:ext cx="2676899" cy="1210893"/>
            </a:xfrm>
            <a:prstGeom prst="rect">
              <a:avLst/>
            </a:prstGeom>
          </p:spPr>
        </p:pic>
      </p:grpSp>
      <p:sp>
        <p:nvSpPr>
          <p:cNvPr id="6" name="文字方塊 5"/>
          <p:cNvSpPr txBox="1"/>
          <p:nvPr/>
        </p:nvSpPr>
        <p:spPr>
          <a:xfrm>
            <a:off x="5746895" y="1997978"/>
            <a:ext cx="74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“/</a:t>
            </a:r>
            <a:r>
              <a:rPr lang="en-US" altLang="zh-TW" dirty="0" err="1" smtClean="0">
                <a:solidFill>
                  <a:srgbClr val="FF0000"/>
                </a:solidFill>
              </a:rPr>
              <a:t>api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746895" y="2416662"/>
            <a:ext cx="106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{ </a:t>
            </a:r>
            <a:r>
              <a:rPr lang="en-US" altLang="zh-TW" dirty="0" err="1" smtClean="0">
                <a:solidFill>
                  <a:srgbClr val="FF0000"/>
                </a:solidFill>
              </a:rPr>
              <a:t>argv</a:t>
            </a:r>
            <a:r>
              <a:rPr lang="en-US" altLang="zh-TW" dirty="0" smtClean="0">
                <a:solidFill>
                  <a:srgbClr val="FF0000"/>
                </a:solidFill>
              </a:rPr>
              <a:t>: 6 }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066860" y="1382424"/>
            <a:ext cx="626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FF0000"/>
                </a:solidFill>
              </a:rPr>
              <a:t>“GET”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066860" y="1690201"/>
            <a:ext cx="1050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FF0000"/>
                </a:solidFill>
              </a:rPr>
              <a:t>/</a:t>
            </a:r>
            <a:r>
              <a:rPr lang="en-US" altLang="zh-TW" sz="1400" dirty="0" err="1" smtClean="0">
                <a:solidFill>
                  <a:srgbClr val="FF0000"/>
                </a:solidFill>
              </a:rPr>
              <a:t>api?argv</a:t>
            </a:r>
            <a:r>
              <a:rPr lang="en-US" altLang="zh-TW" sz="1400" dirty="0" smtClean="0">
                <a:solidFill>
                  <a:srgbClr val="FF0000"/>
                </a:solidFill>
              </a:rPr>
              <a:t>=6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108249" y="1504504"/>
            <a:ext cx="1599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zh-TW" dirty="0" smtClean="0"/>
          </a:p>
          <a:p>
            <a:pPr algn="ctr"/>
            <a:r>
              <a:rPr lang="en-US" altLang="zh-TW" dirty="0" smtClean="0"/>
              <a:t>Same </a:t>
            </a:r>
          </a:p>
          <a:p>
            <a:pPr algn="ctr"/>
            <a:r>
              <a:rPr lang="en-US" altLang="zh-TW" dirty="0" err="1" smtClean="0"/>
              <a:t>package.JSON</a:t>
            </a:r>
            <a:r>
              <a:rPr lang="en-US" altLang="zh-TW" dirty="0" smtClean="0"/>
              <a:t>, </a:t>
            </a:r>
          </a:p>
          <a:p>
            <a:pPr algn="ctr"/>
            <a:r>
              <a:rPr lang="en-US" altLang="zh-TW" dirty="0" smtClean="0"/>
              <a:t>main.exe</a:t>
            </a:r>
            <a:endParaRPr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0" y="6427694"/>
            <a:ext cx="340659" cy="170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978986" y="346322"/>
            <a:ext cx="841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FF0000"/>
                </a:solidFill>
              </a:rPr>
              <a:t>localhost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3299012" y="3200400"/>
            <a:ext cx="1586753" cy="2779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887506" y="4616824"/>
            <a:ext cx="340659" cy="170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tmpE439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16.7369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6159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859" y="1526464"/>
            <a:ext cx="7630590" cy="8287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859" y="3860176"/>
            <a:ext cx="4229690" cy="132416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6247" y="5768563"/>
            <a:ext cx="3477110" cy="8478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6732" y="2925674"/>
            <a:ext cx="3476625" cy="514350"/>
          </a:xfrm>
          <a:prstGeom prst="rect">
            <a:avLst/>
          </a:prstGeom>
        </p:spPr>
      </p:pic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Running …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10718" y="1075246"/>
            <a:ext cx="191392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1. Start server first …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375894" y="2513473"/>
            <a:ext cx="352250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2. Client issued a </a:t>
            </a:r>
            <a:r>
              <a:rPr lang="en-US" altLang="zh-TW" sz="1600" dirty="0" smtClean="0">
                <a:solidFill>
                  <a:srgbClr val="FF0000"/>
                </a:solidFill>
              </a:rPr>
              <a:t>request</a:t>
            </a:r>
            <a:r>
              <a:rPr lang="zh-TW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zh-TW" sz="1600" dirty="0" smtClean="0">
                <a:solidFill>
                  <a:srgbClr val="FF0000"/>
                </a:solidFill>
              </a:rPr>
              <a:t>via </a:t>
            </a:r>
            <a:r>
              <a:rPr lang="en-US" altLang="zh-TW" sz="1600" dirty="0" err="1" smtClean="0">
                <a:solidFill>
                  <a:srgbClr val="FF0000"/>
                </a:solidFill>
              </a:rPr>
              <a:t>url</a:t>
            </a:r>
            <a:r>
              <a:rPr lang="en-US" altLang="zh-TW" sz="1600" dirty="0" smtClean="0">
                <a:solidFill>
                  <a:srgbClr val="FF0000"/>
                </a:solidFill>
              </a:rPr>
              <a:t> string </a:t>
            </a:r>
            <a:r>
              <a:rPr lang="en-US" altLang="zh-TW" sz="1600" dirty="0" smtClean="0">
                <a:solidFill>
                  <a:srgbClr val="FF0000"/>
                </a:solidFill>
              </a:rPr>
              <a:t>…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0718" y="3437487"/>
            <a:ext cx="258481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3. Server </a:t>
            </a:r>
            <a:r>
              <a:rPr lang="en-US" altLang="zh-TW" sz="1600" dirty="0" smtClean="0">
                <a:solidFill>
                  <a:srgbClr val="FF0000"/>
                </a:solidFill>
              </a:rPr>
              <a:t>sends a response </a:t>
            </a:r>
            <a:r>
              <a:rPr lang="en-US" altLang="zh-TW" sz="1600" dirty="0" smtClean="0">
                <a:solidFill>
                  <a:srgbClr val="FF0000"/>
                </a:solidFill>
              </a:rPr>
              <a:t>…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375894" y="5329041"/>
            <a:ext cx="2054345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4. Client gets a reply …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4697507" y="6329082"/>
            <a:ext cx="1398494" cy="367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左大括弧 13"/>
          <p:cNvSpPr/>
          <p:nvPr/>
        </p:nvSpPr>
        <p:spPr>
          <a:xfrm>
            <a:off x="851647" y="4733365"/>
            <a:ext cx="45719" cy="4509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大括弧 14"/>
          <p:cNvSpPr/>
          <p:nvPr/>
        </p:nvSpPr>
        <p:spPr>
          <a:xfrm>
            <a:off x="851647" y="3860176"/>
            <a:ext cx="45719" cy="7745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95533" y="5329041"/>
            <a:ext cx="113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Two GET’s</a:t>
            </a:r>
            <a:endParaRPr lang="zh-TW" altLang="en-US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92016" y="3968408"/>
            <a:ext cx="5040240" cy="538860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7252446" y="3209365"/>
            <a:ext cx="968189" cy="2958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tmpB79B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14.4013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09174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callShellWithServerAndThree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前端的</a:t>
            </a:r>
            <a:r>
              <a:rPr lang="en-US" altLang="zh-TW" dirty="0" smtClean="0"/>
              <a:t>browser </a:t>
            </a:r>
            <a:r>
              <a:rPr lang="zh-TW" altLang="en-US" dirty="0" smtClean="0"/>
              <a:t>連接到 </a:t>
            </a:r>
            <a:r>
              <a:rPr lang="en-US" altLang="zh-TW" dirty="0" smtClean="0"/>
              <a:t>three.js</a:t>
            </a:r>
            <a:r>
              <a:rPr lang="zh-TW" altLang="en-US" dirty="0" smtClean="0"/>
              <a:t> 網頁</a:t>
            </a:r>
            <a:endParaRPr lang="en-US" altLang="zh-TW" dirty="0"/>
          </a:p>
          <a:p>
            <a:r>
              <a:rPr lang="zh-TW" altLang="en-US" dirty="0" smtClean="0"/>
              <a:t>經由網頁中的</a:t>
            </a:r>
            <a:r>
              <a:rPr lang="en-US" altLang="zh-TW" dirty="0" smtClean="0"/>
              <a:t>HTTP</a:t>
            </a:r>
            <a:r>
              <a:rPr lang="zh-TW" altLang="en-US" dirty="0"/>
              <a:t> </a:t>
            </a:r>
            <a:r>
              <a:rPr lang="en-US" altLang="zh-TW" dirty="0" smtClean="0"/>
              <a:t>GET</a:t>
            </a:r>
          </a:p>
          <a:p>
            <a:r>
              <a:rPr lang="zh-TW" altLang="en-US" dirty="0" smtClean="0"/>
              <a:t>連接  </a:t>
            </a:r>
            <a:r>
              <a:rPr lang="zh-TW" altLang="en-US" dirty="0"/>
              <a:t>後端的</a:t>
            </a:r>
            <a:r>
              <a:rPr lang="en-US" altLang="zh-TW" dirty="0"/>
              <a:t>server</a:t>
            </a:r>
            <a:r>
              <a:rPr lang="zh-TW" altLang="en-US" dirty="0"/>
              <a:t> </a:t>
            </a:r>
            <a:r>
              <a:rPr lang="en-US" altLang="zh-TW" dirty="0"/>
              <a:t>(node.js)</a:t>
            </a:r>
          </a:p>
          <a:p>
            <a:r>
              <a:rPr lang="zh-TW" altLang="en-US" dirty="0"/>
              <a:t>並將</a:t>
            </a:r>
            <a:r>
              <a:rPr lang="en-US" altLang="zh-TW" dirty="0"/>
              <a:t>response </a:t>
            </a:r>
            <a:r>
              <a:rPr lang="zh-TW" altLang="en-US" dirty="0" smtClean="0"/>
              <a:t>傳回 </a:t>
            </a:r>
            <a:r>
              <a:rPr lang="en-US" altLang="zh-TW" dirty="0" smtClean="0"/>
              <a:t>browser</a:t>
            </a:r>
            <a:r>
              <a:rPr lang="en-US" altLang="zh-TW" dirty="0" smtClean="0"/>
              <a:t>, </a:t>
            </a:r>
            <a:r>
              <a:rPr lang="zh-TW" altLang="en-US" dirty="0" smtClean="0"/>
              <a:t>以</a:t>
            </a:r>
            <a:r>
              <a:rPr lang="en-US" altLang="zh-TW" dirty="0" smtClean="0"/>
              <a:t>graphics</a:t>
            </a:r>
            <a:r>
              <a:rPr lang="zh-TW" altLang="en-US" dirty="0"/>
              <a:t>呈現</a:t>
            </a:r>
          </a:p>
          <a:p>
            <a:endParaRPr lang="zh-TW" altLang="en-US" dirty="0"/>
          </a:p>
        </p:txBody>
      </p:sp>
      <p:pic>
        <p:nvPicPr>
          <p:cNvPr id="4" name="tmp1A0C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21.959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576007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圓角矩形 17"/>
          <p:cNvSpPr/>
          <p:nvPr/>
        </p:nvSpPr>
        <p:spPr>
          <a:xfrm>
            <a:off x="717376" y="3863788"/>
            <a:ext cx="3236258" cy="2608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376" y="1302326"/>
            <a:ext cx="2949190" cy="2316556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package.json</a:t>
            </a:r>
            <a:r>
              <a:rPr lang="en-US" altLang="zh-TW" dirty="0" smtClean="0"/>
              <a:t> (same as before)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3953634" y="3886266"/>
            <a:ext cx="3752106" cy="2752725"/>
            <a:chOff x="4448919" y="3419475"/>
            <a:chExt cx="3752106" cy="2752725"/>
          </a:xfrm>
        </p:grpSpPr>
        <p:grpSp>
          <p:nvGrpSpPr>
            <p:cNvPr id="12" name="群組 11"/>
            <p:cNvGrpSpPr/>
            <p:nvPr/>
          </p:nvGrpSpPr>
          <p:grpSpPr>
            <a:xfrm>
              <a:off x="5543550" y="3419475"/>
              <a:ext cx="2657475" cy="2752725"/>
              <a:chOff x="5543550" y="3419475"/>
              <a:chExt cx="2657475" cy="2752725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5543550" y="3419475"/>
                <a:ext cx="2657475" cy="2752725"/>
                <a:chOff x="5543550" y="3419475"/>
                <a:chExt cx="2657475" cy="2752725"/>
              </a:xfrm>
            </p:grpSpPr>
            <p:sp>
              <p:nvSpPr>
                <p:cNvPr id="5" name="圓角矩形 4"/>
                <p:cNvSpPr/>
                <p:nvPr/>
              </p:nvSpPr>
              <p:spPr>
                <a:xfrm>
                  <a:off x="5543550" y="3419475"/>
                  <a:ext cx="2657475" cy="275272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>
                  <a:off x="5543550" y="4000500"/>
                  <a:ext cx="828675" cy="59055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80</a:t>
                  </a:r>
                  <a:endParaRPr lang="zh-TW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>
                  <a:off x="5543550" y="5114925"/>
                  <a:ext cx="828675" cy="59055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1337</a:t>
                  </a:r>
                  <a:endParaRPr lang="zh-TW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11" name="文字方塊 10"/>
              <p:cNvSpPr txBox="1"/>
              <p:nvPr/>
            </p:nvSpPr>
            <p:spPr>
              <a:xfrm>
                <a:off x="6323300" y="3445767"/>
                <a:ext cx="1059906" cy="369332"/>
              </a:xfrm>
              <a:prstGeom prst="rect">
                <a:avLst/>
              </a:prstGeom>
              <a:solidFill>
                <a:srgbClr val="FFFFC9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127.0.0.1</a:t>
                </a:r>
                <a:endParaRPr lang="zh-TW" altLang="en-US" dirty="0"/>
              </a:p>
            </p:txBody>
          </p:sp>
        </p:grpSp>
        <p:sp>
          <p:nvSpPr>
            <p:cNvPr id="13" name="文字方塊 12"/>
            <p:cNvSpPr txBox="1"/>
            <p:nvPr/>
          </p:nvSpPr>
          <p:spPr>
            <a:xfrm>
              <a:off x="6381044" y="4107727"/>
              <a:ext cx="576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http</a:t>
              </a:r>
              <a:endParaRPr lang="zh-TW" altLang="en-US" dirty="0"/>
            </a:p>
          </p:txBody>
        </p:sp>
        <p:cxnSp>
          <p:nvCxnSpPr>
            <p:cNvPr id="16" name="直線單箭頭接點 15"/>
            <p:cNvCxnSpPr/>
            <p:nvPr/>
          </p:nvCxnSpPr>
          <p:spPr>
            <a:xfrm>
              <a:off x="4448919" y="4292393"/>
              <a:ext cx="110860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6381044" y="5266682"/>
              <a:ext cx="1125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api</a:t>
              </a:r>
              <a:r>
                <a:rPr lang="en-US" altLang="zh-TW" dirty="0" smtClean="0"/>
                <a:t>-server</a:t>
              </a:r>
              <a:endParaRPr lang="zh-TW" altLang="en-US" dirty="0"/>
            </a:p>
          </p:txBody>
        </p:sp>
      </p:grpSp>
      <p:sp>
        <p:nvSpPr>
          <p:cNvPr id="15" name="圓角矩形 14"/>
          <p:cNvSpPr/>
          <p:nvPr/>
        </p:nvSpPr>
        <p:spPr>
          <a:xfrm>
            <a:off x="944096" y="2997013"/>
            <a:ext cx="2162175" cy="3109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001389" y="3880454"/>
            <a:ext cx="700320" cy="369332"/>
          </a:xfrm>
          <a:prstGeom prst="rect">
            <a:avLst/>
          </a:prstGeom>
          <a:solidFill>
            <a:srgbClr val="FFFFC9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client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2572509" y="4414904"/>
            <a:ext cx="1381125" cy="84772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Cube.html</a:t>
            </a:r>
            <a:endParaRPr lang="zh-TW" altLang="en-US" dirty="0"/>
          </a:p>
        </p:txBody>
      </p:sp>
      <p:cxnSp>
        <p:nvCxnSpPr>
          <p:cNvPr id="23" name="肘形接點 22"/>
          <p:cNvCxnSpPr>
            <a:endCxn id="7" idx="1"/>
          </p:cNvCxnSpPr>
          <p:nvPr/>
        </p:nvCxnSpPr>
        <p:spPr>
          <a:xfrm>
            <a:off x="3263071" y="5262628"/>
            <a:ext cx="1785194" cy="614363"/>
          </a:xfrm>
          <a:prstGeom prst="bentConnector3">
            <a:avLst>
              <a:gd name="adj1" fmla="val -3230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tmpD3AB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38.2607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253353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Node.js &amp; NPM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Node.js: a program and an environment</a:t>
            </a:r>
          </a:p>
          <a:p>
            <a:r>
              <a:rPr lang="en-US" altLang="zh-TW" dirty="0" smtClean="0"/>
              <a:t>NPM (node.js package manager): the name says it all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4706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main.js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" y="186017"/>
            <a:ext cx="5114925" cy="403860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628650" y="4388923"/>
            <a:ext cx="5114925" cy="142875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Router handler: next page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" y="5981979"/>
            <a:ext cx="5114925" cy="390525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197224" y="5981979"/>
            <a:ext cx="340659" cy="170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tmpE433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34.052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574344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25" y="78015"/>
            <a:ext cx="6600337" cy="5903685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733425" y="1409700"/>
            <a:ext cx="1733550" cy="809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009774" y="4086226"/>
            <a:ext cx="1914525" cy="3238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637" y="5866946"/>
            <a:ext cx="7877175" cy="847725"/>
          </a:xfrm>
          <a:prstGeom prst="rect">
            <a:avLst/>
          </a:prstGeom>
        </p:spPr>
      </p:pic>
      <p:sp>
        <p:nvSpPr>
          <p:cNvPr id="9" name="右大括弧 8"/>
          <p:cNvSpPr/>
          <p:nvPr/>
        </p:nvSpPr>
        <p:spPr>
          <a:xfrm>
            <a:off x="4829175" y="2219325"/>
            <a:ext cx="314325" cy="17526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tmp8CCA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38.5487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10236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Running …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" y="904876"/>
            <a:ext cx="5496343" cy="157162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91740" y="541114"/>
            <a:ext cx="207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1. Start API server …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28650" y="2740892"/>
            <a:ext cx="226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2. Open HTML page …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" y="3105752"/>
            <a:ext cx="5546187" cy="73660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650" y="3949039"/>
            <a:ext cx="3048000" cy="2505075"/>
          </a:xfrm>
          <a:prstGeom prst="rect">
            <a:avLst/>
          </a:prstGeom>
        </p:spPr>
      </p:pic>
      <p:pic>
        <p:nvPicPr>
          <p:cNvPr id="3" name="tmp1959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46930.6712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996078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cube.html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756" y="2647950"/>
            <a:ext cx="8744879" cy="278334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556" y="1322387"/>
            <a:ext cx="7457935" cy="990507"/>
          </a:xfrm>
          <a:prstGeom prst="rect">
            <a:avLst/>
          </a:prstGeom>
        </p:spPr>
      </p:pic>
      <p:pic>
        <p:nvPicPr>
          <p:cNvPr id="5" name="tmp1959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st="31114" end="9.67120000000000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878915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56457" y="123824"/>
            <a:ext cx="8806568" cy="6600825"/>
            <a:chOff x="156457" y="185342"/>
            <a:chExt cx="8806568" cy="7668159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6457" y="185342"/>
              <a:ext cx="8806568" cy="5668166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6457" y="5862498"/>
              <a:ext cx="3062993" cy="1991003"/>
            </a:xfrm>
            <a:prstGeom prst="rect">
              <a:avLst/>
            </a:prstGeom>
          </p:spPr>
        </p:pic>
      </p:grpSp>
      <p:sp>
        <p:nvSpPr>
          <p:cNvPr id="6" name="圓角矩形 5"/>
          <p:cNvSpPr/>
          <p:nvPr/>
        </p:nvSpPr>
        <p:spPr>
          <a:xfrm>
            <a:off x="1800225" y="2847975"/>
            <a:ext cx="771525" cy="2286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2638425" y="4086225"/>
            <a:ext cx="771525" cy="2286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tmp73CC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123367.0453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861065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084" y="323539"/>
            <a:ext cx="7970227" cy="5801036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144919" y="4257887"/>
            <a:ext cx="4481036" cy="1764792"/>
            <a:chOff x="4555148" y="0"/>
            <a:chExt cx="4481036" cy="176479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55148" y="0"/>
              <a:ext cx="4481036" cy="1764792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7737736" y="873104"/>
              <a:ext cx="12984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 smtClean="0">
                  <a:hlinkClick r:id="rId10"/>
                </a:rPr>
                <a:t>reference</a:t>
              </a:r>
              <a:endParaRPr lang="zh-TW" altLang="en-US" dirty="0"/>
            </a:p>
          </p:txBody>
        </p:sp>
      </p:grpSp>
      <p:sp>
        <p:nvSpPr>
          <p:cNvPr id="4" name="矩形 3"/>
          <p:cNvSpPr/>
          <p:nvPr/>
        </p:nvSpPr>
        <p:spPr>
          <a:xfrm>
            <a:off x="7611087" y="4239303"/>
            <a:ext cx="129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hlinkClick r:id="rId10"/>
              </a:rPr>
              <a:t>reference</a:t>
            </a:r>
            <a:endParaRPr lang="zh-TW" altLang="en-US" dirty="0"/>
          </a:p>
        </p:txBody>
      </p:sp>
      <p:pic>
        <p:nvPicPr>
          <p:cNvPr id="3" name="tmp73CC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st="63133" end="55.0453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82892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Rose Curve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 前端</a:t>
            </a:r>
            <a:r>
              <a:rPr lang="zh-TW" altLang="en-US" dirty="0"/>
              <a:t>的</a:t>
            </a:r>
            <a:r>
              <a:rPr lang="en-US" altLang="zh-TW" dirty="0" smtClean="0"/>
              <a:t>three.js</a:t>
            </a:r>
            <a:r>
              <a:rPr lang="zh-TW" altLang="en-US" dirty="0" smtClean="0"/>
              <a:t> </a:t>
            </a:r>
            <a:r>
              <a:rPr lang="zh-TW" altLang="en-US" dirty="0"/>
              <a:t>網頁</a:t>
            </a:r>
            <a:endParaRPr lang="en-US" altLang="zh-TW" dirty="0"/>
          </a:p>
          <a:p>
            <a:r>
              <a:rPr lang="zh-TW" altLang="en-US" dirty="0" smtClean="0"/>
              <a:t>不斷地經由</a:t>
            </a:r>
            <a:r>
              <a:rPr lang="en-US" altLang="zh-TW" dirty="0" smtClean="0"/>
              <a:t>HTTP</a:t>
            </a:r>
            <a:r>
              <a:rPr lang="zh-TW" altLang="en-US" dirty="0" smtClean="0"/>
              <a:t> </a:t>
            </a:r>
            <a:r>
              <a:rPr lang="en-US" altLang="zh-TW" dirty="0"/>
              <a:t>GET</a:t>
            </a:r>
          </a:p>
          <a:p>
            <a:r>
              <a:rPr lang="zh-TW" altLang="en-US" dirty="0"/>
              <a:t>連接  後端的</a:t>
            </a:r>
            <a:r>
              <a:rPr lang="en-US" altLang="zh-TW" dirty="0"/>
              <a:t>server</a:t>
            </a:r>
            <a:r>
              <a:rPr lang="zh-TW" altLang="en-US" dirty="0"/>
              <a:t> </a:t>
            </a:r>
            <a:r>
              <a:rPr lang="en-US" altLang="zh-TW" dirty="0"/>
              <a:t>(node.js</a:t>
            </a:r>
            <a:r>
              <a:rPr lang="en-US" altLang="zh-TW" dirty="0" smtClean="0"/>
              <a:t>)</a:t>
            </a:r>
            <a:r>
              <a:rPr lang="zh-TW" altLang="en-US" dirty="0" smtClean="0"/>
              <a:t>計算軌跡</a:t>
            </a:r>
            <a:endParaRPr lang="en-US" altLang="zh-TW" dirty="0"/>
          </a:p>
          <a:p>
            <a:r>
              <a:rPr lang="zh-TW" altLang="en-US" dirty="0"/>
              <a:t>並</a:t>
            </a:r>
            <a:r>
              <a:rPr lang="zh-TW" altLang="en-US" dirty="0" smtClean="0"/>
              <a:t>將結果傳回，完成動畫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tmpA909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25.378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12582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080" y="1958037"/>
            <a:ext cx="5296639" cy="43440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7760" y="367050"/>
            <a:ext cx="2730718" cy="6277321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 </a:t>
            </a:r>
            <a:r>
              <a:rPr lang="en-US" altLang="zh-TW" b="1" dirty="0"/>
              <a:t>rose</a:t>
            </a:r>
            <a:r>
              <a:rPr lang="en-US" altLang="zh-TW" dirty="0"/>
              <a:t> or </a:t>
            </a:r>
            <a:r>
              <a:rPr lang="en-US" altLang="zh-TW" b="1" dirty="0" err="1"/>
              <a:t>rhodonea</a:t>
            </a:r>
            <a:r>
              <a:rPr lang="en-US" altLang="zh-TW" b="1" dirty="0"/>
              <a:t> curve</a:t>
            </a:r>
            <a:r>
              <a:rPr lang="en-US" altLang="zh-TW" dirty="0"/>
              <a:t> </a:t>
            </a:r>
            <a:endParaRPr lang="zh-TW" altLang="en-US" dirty="0"/>
          </a:p>
        </p:txBody>
      </p:sp>
      <p:pic>
        <p:nvPicPr>
          <p:cNvPr id="5" name="tmp3687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44.149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174886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215" y="203762"/>
            <a:ext cx="5756219" cy="634877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main.cpp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149164" y="5468470"/>
            <a:ext cx="2867025" cy="381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tmpD886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40.6167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533593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75" y="114449"/>
            <a:ext cx="7839668" cy="659164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14425" y="0"/>
            <a:ext cx="7886700" cy="1325563"/>
          </a:xfrm>
        </p:spPr>
        <p:txBody>
          <a:bodyPr/>
          <a:lstStyle/>
          <a:p>
            <a:pPr algn="r"/>
            <a:r>
              <a:rPr lang="en-US" altLang="zh-TW" dirty="0" smtClean="0"/>
              <a:t>rose.html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700" y="2524247"/>
            <a:ext cx="6306430" cy="2257740"/>
          </a:xfrm>
          <a:prstGeom prst="rect">
            <a:avLst/>
          </a:prstGeom>
        </p:spPr>
      </p:pic>
      <p:pic>
        <p:nvPicPr>
          <p:cNvPr id="5" name="tmp6BF0">
            <a:hlinkClick r:id="" action="ppaction://media"/>
          </p:cNvPr>
          <p:cNvPicPr>
            <a:picLocks noChangeAspect="1"/>
          </p:cNvPicPr>
          <p:nvPr>
            <a:videoFile r:link="rId4"/>
            <p:custDataLst>
              <p:custData r:id="rId5"/>
              <p:tags r:id="rId6"/>
            </p:custDataLst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89586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Explained in these examples</a:t>
            </a:r>
          </a:p>
          <a:p>
            <a:pPr lvl="1"/>
            <a:r>
              <a:rPr lang="en-US" altLang="zh-TW" dirty="0" err="1" smtClean="0"/>
              <a:t>callShell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callShellWithServer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callShellWithServerAndThree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roseCurve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vectorNorm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gameServer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604067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main.js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90" y="174094"/>
            <a:ext cx="5848181" cy="6556749"/>
          </a:xfrm>
          <a:prstGeom prst="rect">
            <a:avLst/>
          </a:prstGeom>
        </p:spPr>
      </p:pic>
      <p:pic>
        <p:nvPicPr>
          <p:cNvPr id="4" name="tmpED05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6.784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461018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Running…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2162175"/>
            <a:ext cx="3114675" cy="38766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1876" y="2968999"/>
            <a:ext cx="5140556" cy="14001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87" y="2162175"/>
            <a:ext cx="5934903" cy="590632"/>
          </a:xfrm>
          <a:prstGeom prst="rect">
            <a:avLst/>
          </a:prstGeom>
        </p:spPr>
      </p:pic>
      <p:pic>
        <p:nvPicPr>
          <p:cNvPr id="4" name="tmpF030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31.911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428230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Vector Norm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說明較複雜的資料 </a:t>
            </a:r>
            <a:r>
              <a:rPr lang="en-US" altLang="zh-TW" dirty="0" smtClean="0"/>
              <a:t>(JSON, array)</a:t>
            </a:r>
            <a:r>
              <a:rPr lang="zh-TW" altLang="en-US" dirty="0" smtClean="0"/>
              <a:t>如何編入</a:t>
            </a:r>
            <a:r>
              <a:rPr lang="en-US" altLang="zh-TW" dirty="0" smtClean="0"/>
              <a:t>URL</a:t>
            </a:r>
            <a:r>
              <a:rPr lang="zh-TW" altLang="en-US" dirty="0" smtClean="0"/>
              <a:t> </a:t>
            </a:r>
            <a:r>
              <a:rPr lang="en-US" altLang="zh-TW" dirty="0" smtClean="0"/>
              <a:t>String</a:t>
            </a:r>
            <a:endParaRPr lang="zh-TW" altLang="en-US" dirty="0"/>
          </a:p>
        </p:txBody>
      </p:sp>
      <p:pic>
        <p:nvPicPr>
          <p:cNvPr id="2" name="tmp9397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13.81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00537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50" y="456165"/>
            <a:ext cx="8328820" cy="479715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main.cpp</a:t>
            </a:r>
            <a:endParaRPr lang="zh-TW" altLang="en-US" dirty="0"/>
          </a:p>
        </p:txBody>
      </p:sp>
      <p:pic>
        <p:nvPicPr>
          <p:cNvPr id="3" name="tmp6C6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9.9002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469001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Desired Interface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779929" y="1690689"/>
            <a:ext cx="4204448" cy="3307977"/>
            <a:chOff x="1174376" y="1918447"/>
            <a:chExt cx="4204448" cy="3307977"/>
          </a:xfrm>
        </p:grpSpPr>
        <p:sp>
          <p:nvSpPr>
            <p:cNvPr id="13" name="矩形 12"/>
            <p:cNvSpPr/>
            <p:nvPr/>
          </p:nvSpPr>
          <p:spPr>
            <a:xfrm>
              <a:off x="1174376" y="1918447"/>
              <a:ext cx="4204448" cy="33079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586753" y="2142565"/>
              <a:ext cx="168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Input a 3-vector</a:t>
              </a:r>
              <a:endParaRPr lang="zh-TW" altLang="en-US" dirty="0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900518" y="2594441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v[0]: 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2562879" y="2666159"/>
              <a:ext cx="1085756" cy="2976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900519" y="3087497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v[1]: 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2562880" y="3159215"/>
              <a:ext cx="1085756" cy="2976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900521" y="3598485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v[2]: 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2562882" y="3670203"/>
              <a:ext cx="1085756" cy="2976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676401" y="4249271"/>
              <a:ext cx="1111624" cy="439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Norm = </a:t>
              </a:r>
              <a:endParaRPr lang="zh-TW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021106" y="4249271"/>
              <a:ext cx="1532965" cy="43927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tmpB8F0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52.893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4001319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241" y="258815"/>
            <a:ext cx="7960899" cy="3784267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899647" y="504687"/>
            <a:ext cx="989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(</a:t>
            </a:r>
            <a:r>
              <a:rPr lang="en-US" altLang="zh-TW" sz="2800" dirty="0" smtClean="0">
                <a:hlinkClick r:id="rId9"/>
              </a:rPr>
              <a:t>ref1</a:t>
            </a:r>
            <a:r>
              <a:rPr lang="en-US" altLang="zh-TW" sz="2800" dirty="0" smtClean="0"/>
              <a:t>)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241" y="4043082"/>
            <a:ext cx="7163800" cy="264832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889149" y="535464"/>
            <a:ext cx="1090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(</a:t>
            </a:r>
            <a:r>
              <a:rPr lang="en-US" altLang="zh-TW" sz="2800" dirty="0" smtClean="0">
                <a:hlinkClick r:id="rId11"/>
              </a:rPr>
              <a:t>ref2</a:t>
            </a:r>
            <a:r>
              <a:rPr lang="en-US" altLang="zh-TW" sz="2800" dirty="0" smtClean="0"/>
              <a:t>)</a:t>
            </a:r>
            <a:endParaRPr lang="zh-TW" altLang="en-US" sz="2800" dirty="0"/>
          </a:p>
        </p:txBody>
      </p:sp>
      <p:pic>
        <p:nvPicPr>
          <p:cNvPr id="7" name="tmp5283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122954.8888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353299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Two cases: JSON &amp;</a:t>
            </a:r>
            <a:r>
              <a:rPr lang="zh-TW" altLang="en-US" dirty="0"/>
              <a:t> </a:t>
            </a:r>
            <a:r>
              <a:rPr lang="en-US" altLang="zh-TW" dirty="0" smtClean="0"/>
              <a:t>Array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337" y="1422740"/>
            <a:ext cx="6650468" cy="10219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7988" y="2025046"/>
            <a:ext cx="5319837" cy="3195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03013" y="3169226"/>
            <a:ext cx="67849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query data  { num: '13', 'denom[time]': '1', 'denom[val]': 's' }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063" y="4081209"/>
            <a:ext cx="3785574" cy="78921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79816" y="4550822"/>
            <a:ext cx="4730146" cy="35663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8063" y="2511618"/>
            <a:ext cx="7487695" cy="59063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48915" y="5768550"/>
            <a:ext cx="3737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query data  { 'v[]': [ '1.1', '2.2', '-3.2' ] }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8063" y="5113429"/>
            <a:ext cx="6344535" cy="552527"/>
          </a:xfrm>
          <a:prstGeom prst="rect">
            <a:avLst/>
          </a:prstGeom>
        </p:spPr>
      </p:pic>
      <p:pic>
        <p:nvPicPr>
          <p:cNvPr id="3" name="tmp5283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st="86064" end="34.8888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09257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7261" y="266515"/>
            <a:ext cx="7886700" cy="1325563"/>
          </a:xfrm>
        </p:spPr>
        <p:txBody>
          <a:bodyPr/>
          <a:lstStyle/>
          <a:p>
            <a:pPr algn="r"/>
            <a:r>
              <a:rPr lang="en-US" altLang="zh-TW" dirty="0" smtClean="0"/>
              <a:t>main.js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61" y="101600"/>
            <a:ext cx="6112810" cy="6657975"/>
          </a:xfrm>
          <a:prstGeom prst="rect">
            <a:avLst/>
          </a:prstGeom>
        </p:spPr>
      </p:pic>
      <p:pic>
        <p:nvPicPr>
          <p:cNvPr id="6" name="tmpBAB0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12.81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459300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Statistics Server </a:t>
            </a:r>
            <a:r>
              <a:rPr lang="en-US" altLang="zh-TW" dirty="0" smtClean="0"/>
              <a:t>of </a:t>
            </a:r>
            <a:br>
              <a:rPr lang="en-US" altLang="zh-TW" dirty="0" smtClean="0"/>
            </a:br>
            <a:r>
              <a:rPr lang="en-US" altLang="zh-TW" dirty="0" smtClean="0"/>
              <a:t>Game Action Prediction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簡單的</a:t>
            </a:r>
            <a:r>
              <a:rPr lang="en-US" altLang="zh-TW" dirty="0" smtClean="0"/>
              <a:t>serve</a:t>
            </a:r>
            <a:r>
              <a:rPr lang="zh-TW" altLang="en-US" dirty="0" smtClean="0"/>
              <a:t>設計</a:t>
            </a:r>
            <a:r>
              <a:rPr lang="en-US" altLang="zh-TW" dirty="0" smtClean="0"/>
              <a:t>(</a:t>
            </a:r>
            <a:r>
              <a:rPr lang="zh-TW" altLang="en-US" dirty="0" smtClean="0"/>
              <a:t>不用</a:t>
            </a:r>
            <a:r>
              <a:rPr lang="en-US" altLang="zh-TW" dirty="0" err="1" smtClean="0"/>
              <a:t>shelljs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用以統計遊戲資</a:t>
            </a:r>
            <a:r>
              <a:rPr lang="zh-TW" altLang="en-US" dirty="0"/>
              <a:t>料</a:t>
            </a:r>
          </a:p>
        </p:txBody>
      </p:sp>
    </p:spTree>
    <p:extLst>
      <p:ext uri="{BB962C8B-B14F-4D97-AF65-F5344CB8AC3E}">
        <p14:creationId xmlns:p14="http://schemas.microsoft.com/office/powerpoint/2010/main" val="2036445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Prototype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0195" y="1592077"/>
            <a:ext cx="3908612" cy="27289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015578" y="1927343"/>
            <a:ext cx="3497846" cy="718997"/>
            <a:chOff x="3931440" y="3055144"/>
            <a:chExt cx="3497846" cy="718997"/>
          </a:xfrm>
        </p:grpSpPr>
        <p:sp>
          <p:nvSpPr>
            <p:cNvPr id="5" name="文字方塊 4"/>
            <p:cNvSpPr txBox="1"/>
            <p:nvPr/>
          </p:nvSpPr>
          <p:spPr>
            <a:xfrm>
              <a:off x="6266788" y="3055144"/>
              <a:ext cx="11624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dirty="0" smtClean="0"/>
                <a:t>/100</a:t>
              </a:r>
              <a:endParaRPr lang="zh-TW" altLang="en-US" sz="40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5208952" y="3055144"/>
              <a:ext cx="1057836" cy="7189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3931440" y="3055144"/>
              <a:ext cx="12811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dirty="0" smtClean="0"/>
                <a:t>Win: </a:t>
              </a:r>
              <a:endParaRPr lang="zh-TW" altLang="en-US" sz="4000" dirty="0"/>
            </a:p>
          </p:txBody>
        </p:sp>
      </p:grpSp>
      <p:sp>
        <p:nvSpPr>
          <p:cNvPr id="9" name="圓角矩形 8"/>
          <p:cNvSpPr/>
          <p:nvPr/>
        </p:nvSpPr>
        <p:spPr>
          <a:xfrm>
            <a:off x="1739153" y="3154306"/>
            <a:ext cx="2339788" cy="636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Submit</a:t>
            </a:r>
            <a:endParaRPr lang="zh-TW" altLang="en-US" sz="3200" dirty="0"/>
          </a:p>
        </p:txBody>
      </p:sp>
      <p:sp>
        <p:nvSpPr>
          <p:cNvPr id="10" name="圓角矩形 9"/>
          <p:cNvSpPr/>
          <p:nvPr/>
        </p:nvSpPr>
        <p:spPr>
          <a:xfrm>
            <a:off x="5334000" y="1592077"/>
            <a:ext cx="3550024" cy="31143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414682" y="1111622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Server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6200346" y="4168588"/>
            <a:ext cx="0" cy="1165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6248397" y="4787153"/>
            <a:ext cx="132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localStorage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203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callShell</a:t>
            </a:r>
            <a:r>
              <a:rPr lang="en-US" altLang="zh-TW" dirty="0" smtClean="0"/>
              <a:t> from node.js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後端的</a:t>
            </a:r>
            <a:r>
              <a:rPr lang="en-US" altLang="zh-TW" dirty="0" smtClean="0"/>
              <a:t>node.js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透過 </a:t>
            </a:r>
            <a:r>
              <a:rPr lang="en-US" altLang="zh-TW" dirty="0" err="1" smtClean="0"/>
              <a:t>shelljs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直接呼叫 </a:t>
            </a:r>
            <a:r>
              <a:rPr lang="en-US" altLang="zh-TW" dirty="0" smtClean="0"/>
              <a:t>main.exe</a:t>
            </a:r>
            <a:endParaRPr lang="zh-TW" altLang="en-US" dirty="0"/>
          </a:p>
        </p:txBody>
      </p:sp>
      <p:pic>
        <p:nvPicPr>
          <p:cNvPr id="2" name="tmp9AEE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45.743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056714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localStorage</a:t>
            </a:r>
            <a:r>
              <a:rPr lang="en-US" altLang="zh-TW" dirty="0" smtClean="0"/>
              <a:t> in Node.js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localStorage</a:t>
            </a:r>
            <a:r>
              <a:rPr lang="en-US" altLang="zh-TW" dirty="0" smtClean="0"/>
              <a:t> (of HTML 5) is client-side API. Not available in servers. (</a:t>
            </a:r>
            <a:r>
              <a:rPr lang="en-US" altLang="zh-TW" dirty="0" smtClean="0">
                <a:hlinkClick r:id="rId2"/>
              </a:rPr>
              <a:t>ref</a:t>
            </a:r>
            <a:r>
              <a:rPr lang="en-US" altLang="zh-TW" dirty="0" smtClean="0"/>
              <a:t>)</a:t>
            </a:r>
          </a:p>
          <a:p>
            <a:r>
              <a:rPr lang="en-US" altLang="zh-TW" b="1" dirty="0" err="1" smtClean="0"/>
              <a:t>npm</a:t>
            </a:r>
            <a:r>
              <a:rPr lang="en-US" altLang="zh-TW" dirty="0" smtClean="0"/>
              <a:t> has </a:t>
            </a:r>
            <a:r>
              <a:rPr lang="en-US" altLang="zh-TW" dirty="0" err="1" smtClean="0"/>
              <a:t>localStorage</a:t>
            </a:r>
            <a:r>
              <a:rPr lang="en-US" altLang="zh-TW" dirty="0" smtClean="0"/>
              <a:t> extension (</a:t>
            </a:r>
            <a:r>
              <a:rPr lang="en-US" altLang="zh-TW" dirty="0" smtClean="0">
                <a:hlinkClick r:id="rId3"/>
              </a:rPr>
              <a:t>reference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230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6" y="365126"/>
            <a:ext cx="8566568" cy="5972921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game.html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8323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main.js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88" y="449636"/>
            <a:ext cx="4905375" cy="26955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88" y="3229721"/>
            <a:ext cx="5382376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37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13180" y="107577"/>
            <a:ext cx="6260726" cy="6687670"/>
            <a:chOff x="110938" y="-3876395"/>
            <a:chExt cx="8115300" cy="11859327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938" y="-3876395"/>
              <a:ext cx="8115300" cy="6829425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123" y="2953030"/>
              <a:ext cx="5201376" cy="5029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3130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974" y="1833465"/>
            <a:ext cx="2369466" cy="2004933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 the Directory …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690476" y="1326777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Initially …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1005168" y="2949388"/>
            <a:ext cx="2201272" cy="4213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tmp5288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23.927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359494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err="1" smtClean="0"/>
              <a:t>package.JSON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" y="2351919"/>
            <a:ext cx="3791479" cy="2800741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782638" y="4239849"/>
            <a:ext cx="1999129" cy="7709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2927024" y="4319614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Shelljs</a:t>
            </a:r>
            <a:r>
              <a:rPr lang="en-US" altLang="zh-TW" dirty="0" smtClean="0">
                <a:solidFill>
                  <a:srgbClr val="FF0000"/>
                </a:solidFill>
              </a:rPr>
              <a:t> of </a:t>
            </a:r>
            <a:r>
              <a:rPr lang="en-US" altLang="zh-TW" i="1" dirty="0" smtClean="0">
                <a:solidFill>
                  <a:srgbClr val="FF0000"/>
                </a:solidFill>
              </a:rPr>
              <a:t>any</a:t>
            </a:r>
            <a:r>
              <a:rPr lang="en-US" altLang="zh-TW" dirty="0" smtClean="0">
                <a:solidFill>
                  <a:srgbClr val="FF0000"/>
                </a:solidFill>
              </a:rPr>
              <a:t> (“</a:t>
            </a:r>
            <a:r>
              <a:rPr lang="en-US" altLang="zh-TW" dirty="0">
                <a:solidFill>
                  <a:srgbClr val="FF0000"/>
                </a:solidFill>
              </a:rPr>
              <a:t>*</a:t>
            </a:r>
            <a:r>
              <a:rPr lang="en-US" altLang="zh-TW" dirty="0" smtClean="0">
                <a:solidFill>
                  <a:srgbClr val="FF0000"/>
                </a:solidFill>
              </a:rPr>
              <a:t>”) version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351780" y="370795"/>
            <a:ext cx="122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en-US" altLang="zh-TW" dirty="0" smtClean="0">
                <a:hlinkClick r:id="rId10"/>
              </a:rPr>
              <a:t>reference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473352"/>
              </p:ext>
            </p:extLst>
          </p:nvPr>
        </p:nvGraphicFramePr>
        <p:xfrm>
          <a:off x="782638" y="1347690"/>
          <a:ext cx="773271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r:id="rId11" imgW="7733160" imgH="698400" progId="">
                  <p:embed/>
                </p:oleObj>
              </mc:Choice>
              <mc:Fallback>
                <p:oleObj r:id="rId11" imgW="7733160" imgH="698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82638" y="1347690"/>
                        <a:ext cx="7732712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向右箭號 9"/>
          <p:cNvSpPr/>
          <p:nvPr/>
        </p:nvSpPr>
        <p:spPr>
          <a:xfrm>
            <a:off x="208026" y="2591577"/>
            <a:ext cx="420624" cy="1639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208026" y="2821068"/>
            <a:ext cx="420624" cy="1639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208026" y="4256897"/>
            <a:ext cx="420624" cy="1639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208026" y="3290755"/>
            <a:ext cx="420624" cy="1639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tmp126F">
            <a:hlinkClick r:id="" action="ppaction://media"/>
          </p:cNvPr>
          <p:cNvPicPr>
            <a:picLocks noChangeAspect="1"/>
          </p:cNvPicPr>
          <p:nvPr>
            <a:videoFile r:link="rId5"/>
            <p:custDataLst>
              <p:custData r:id="rId6"/>
              <p:tags r:id="rId7"/>
            </p:custDataLst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2"/>
      <p:tags r:id="rId3"/>
    </p:custDataLst>
    <p:extLst>
      <p:ext uri="{BB962C8B-B14F-4D97-AF65-F5344CB8AC3E}">
        <p14:creationId xmlns:p14="http://schemas.microsoft.com/office/powerpoint/2010/main" val="2439893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" y="2024887"/>
            <a:ext cx="6467475" cy="55245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72152" y="1690689"/>
            <a:ext cx="238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You need to install first: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83711" y="3200918"/>
            <a:ext cx="3312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after ‘</a:t>
            </a:r>
            <a:r>
              <a:rPr lang="en-US" altLang="zh-TW" dirty="0" err="1" smtClean="0">
                <a:solidFill>
                  <a:srgbClr val="FF0000"/>
                </a:solidFill>
              </a:rPr>
              <a:t>npm</a:t>
            </a:r>
            <a:r>
              <a:rPr lang="en-US" altLang="zh-TW" dirty="0" smtClean="0">
                <a:solidFill>
                  <a:srgbClr val="FF0000"/>
                </a:solidFill>
              </a:rPr>
              <a:t> install</a:t>
            </a:r>
            <a:r>
              <a:rPr lang="en-US" altLang="zh-TW" dirty="0">
                <a:solidFill>
                  <a:srgbClr val="FF0000"/>
                </a:solidFill>
              </a:rPr>
              <a:t>’ got created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4331" y="3596554"/>
            <a:ext cx="3181794" cy="199100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495" y="3234306"/>
            <a:ext cx="2264048" cy="36224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10803" y="2669609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Then …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9" name="tmp6C02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40.7414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574162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main.cpp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667" y="91047"/>
            <a:ext cx="5070661" cy="66579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929717" y="1937874"/>
            <a:ext cx="137095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&gt; main.exe 5</a:t>
            </a:r>
          </a:p>
          <a:p>
            <a:r>
              <a:rPr lang="en-US" altLang="zh-TW" dirty="0" smtClean="0"/>
              <a:t>120</a:t>
            </a:r>
            <a:endParaRPr lang="zh-TW" altLang="en-US" dirty="0"/>
          </a:p>
        </p:txBody>
      </p:sp>
      <p:pic>
        <p:nvPicPr>
          <p:cNvPr id="7" name="tmpE029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18.482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4044948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有關 </a:t>
            </a:r>
            <a:r>
              <a:rPr lang="en-US" altLang="zh-TW" dirty="0" err="1"/>
              <a:t>argc</a:t>
            </a:r>
            <a:r>
              <a:rPr lang="en-US" altLang="zh-TW" dirty="0"/>
              <a:t> &amp; </a:t>
            </a:r>
            <a:r>
              <a:rPr lang="en-US" altLang="zh-TW" dirty="0" err="1"/>
              <a:t>argv</a:t>
            </a:r>
            <a:r>
              <a:rPr lang="en-US" altLang="zh-TW" dirty="0"/>
              <a:t> (</a:t>
            </a:r>
            <a:r>
              <a:rPr lang="en-US" altLang="zh-TW" dirty="0">
                <a:hlinkClick r:id="rId8"/>
              </a:rPr>
              <a:t>reference</a:t>
            </a:r>
            <a:r>
              <a:rPr lang="en-US" altLang="zh-TW" dirty="0"/>
              <a:t>)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" y="1572012"/>
            <a:ext cx="7827679" cy="2964129"/>
          </a:xfrm>
          <a:prstGeom prst="rect">
            <a:avLst/>
          </a:prstGeom>
        </p:spPr>
      </p:pic>
      <p:pic>
        <p:nvPicPr>
          <p:cNvPr id="6" name="tmpBC43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32.52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13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298749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8436341E-0F42-4E88-9394-523B0F6D5662}"/>
  <p:tag name="ATHENA.CUSTOMXMLCONTENT" val="&lt;?xml version=&quot;1.0&quot;?&gt;&lt;athena xmlns=&quot;http://schemas.microsoft.com/edu/athena&quot; version=&quot;0.1.3082.0&quot;&gt;&lt;timings duration=&quot;12477&quot;/&gt;&lt;/athena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FFF7F89-9C98-49CD-917D-3F0A62717D1D}"/>
  <p:tag name="ATHENA.CUSTOMXMLCONTENT" val="&lt;?xml version=&quot;1.0&quot;?&gt;&lt;athena xmlns=&quot;http://schemas.microsoft.com/edu/athena&quot; version=&quot;0.1.3082.0&quot;&gt;&lt;media streamable=&quot;true&quot; recordStart=&quot;0&quot; recordEnd=&quot;33389&quot; recordLength=&quot;33407&quot; audioOnly=&quot;true&quot; start=&quot;0&quot; end=&quot;33389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6896F544-C73D-4D04-B0A4-696E0BD8EFCC}"/>
  <p:tag name="ATHENA.CUSTOMXMLCONTENT" val="&lt;?xml version=&quot;1.0&quot;?&gt;&lt;athena xmlns=&quot;http://schemas.microsoft.com/edu/athena&quot; version=&quot;0.1.3082.0&quot;&gt;&lt;timings duration=&quot;14966&quot;/&gt;&lt;/athena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ACB1D682-978B-4880-945E-47A2D49C95F3}"/>
  <p:tag name="ATHENA.CUSTOMXMLCONTENT" val="&lt;?xml version=&quot;1.0&quot;?&gt;&lt;athena xmlns=&quot;http://schemas.microsoft.com/edu/athena&quot; version=&quot;0.1.3082.0&quot;&gt;&lt;media streamable=&quot;true&quot; recordStart=&quot;0&quot; recordEnd=&quot;14966&quot; recordLength=&quot;14998&quot; audioOnly=&quot;true&quot; start=&quot;0&quot; end=&quot;14966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1CA1A6B8-4AC2-4DA4-A004-3C94EDCDEA2A}"/>
  <p:tag name="ATHENA.CUSTOMXMLCONTENT" val="&lt;?xml version=&quot;1.0&quot;?&gt;&lt;athena xmlns=&quot;http://schemas.microsoft.com/edu/athena&quot; version=&quot;0.1.3082.0&quot;&gt;&lt;timings duration=&quot;87228&quot;/&gt;&lt;/athena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AD937182-60FF-4595-BB19-6FCC6503E32F}"/>
  <p:tag name="ATHENA.CUSTOMXMLCONTENT" val="&lt;?xml version=&quot;1.0&quot;?&gt;&lt;athena xmlns=&quot;http://schemas.microsoft.com/edu/athena&quot; version=&quot;0.1.3082.0&quot;&gt;&lt;media streamable=&quot;true&quot; recordStart=&quot;0&quot; recordEnd=&quot;87228&quot; recordLength=&quot;87258&quot; audioOnly=&quot;true&quot; start=&quot;0&quot; end=&quot;87228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3FF74E0E-333A-4917-8527-A06989719C92}"/>
  <p:tag name="ATHENA.CUSTOMXMLCONTENT" val="&lt;?xml version=&quot;1.0&quot;?&gt;&lt;athena xmlns=&quot;http://schemas.microsoft.com/edu/athena&quot; version=&quot;0.1.3082.0&quot;&gt;&lt;timings duration=&quot;64849&quot;/&gt;&lt;/athena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490F1AF5-43F7-46FD-B271-300189D064C1}"/>
  <p:tag name="ATHENA.CUSTOMXMLCONTENT" val="&lt;?xml version=&quot;1.0&quot;?&gt;&lt;athena xmlns=&quot;http://schemas.microsoft.com/edu/athena&quot; version=&quot;0.1.3082.0&quot;&gt;&lt;media streamable=&quot;true&quot; recordStart=&quot;0&quot; recordEnd=&quot;64849&quot; recordLength=&quot;64877&quot; audioOnly=&quot;true&quot; start=&quot;0&quot; end=&quot;64849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2436A262-1A64-4F72-B844-A602099800FC}"/>
  <p:tag name="ATHENA.CUSTOMXMLCONTENT" val="&lt;?xml version=&quot;1.0&quot;?&gt;&lt;athena xmlns=&quot;http://schemas.microsoft.com/edu/athena&quot; version=&quot;0.1.3082.0&quot;&gt;&lt;timings duration=&quot;41084&quot;/&gt;&lt;/athena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2DE49841-6EE6-4BC1-A40A-4CDA976F3599}"/>
  <p:tag name="ATHENA.CUSTOMXMLCONTENT" val="&lt;?xml version=&quot;1.0&quot;?&gt;&lt;athena xmlns=&quot;http://schemas.microsoft.com/edu/athena&quot; version=&quot;0.1.3082.0&quot;&gt;&lt;media streamable=&quot;true&quot; recordStart=&quot;0&quot; recordEnd=&quot;41084&quot; recordLength=&quot;41128&quot; audioOnly=&quot;true&quot; start=&quot;0&quot; end=&quot;41084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A30529E8-BCDD-46E2-A859-0152498E0E77}"/>
  <p:tag name="ATHENA.CUSTOMXMLCONTENT" val="&lt;?xml version=&quot;1.0&quot;?&gt;&lt;athena xmlns=&quot;http://schemas.microsoft.com/edu/athena&quot; version=&quot;0.1.3082.0&quot;&gt;&lt;timings duration=&quot;30685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91362C6B-4AAC-45EF-A4C2-530C0D7C460E}"/>
  <p:tag name="ATHENA.CUSTOMXMLCONTENT" val="&lt;?xml version=&quot;1.0&quot;?&gt;&lt;athena xmlns=&quot;http://schemas.microsoft.com/edu/athena&quot; version=&quot;0.1.3082.0&quot;&gt;&lt;media streamable=&quot;true&quot; recordStart=&quot;0&quot; recordEnd=&quot;12477&quot; recordLength=&quot;12522&quot; audioOnly=&quot;true&quot; start=&quot;0&quot; end=&quot;12477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41FA5A37-E8AA-499D-A6AD-83419A742754}"/>
  <p:tag name="ATHENA.CUSTOMXMLCONTENT" val="&lt;?xml version=&quot;1.0&quot;?&gt;&lt;athena xmlns=&quot;http://schemas.microsoft.com/edu/athena&quot; version=&quot;0.1.3082.0&quot;&gt;&lt;media streamable=&quot;true&quot; recordStart=&quot;0&quot; recordEnd=&quot;30685&quot; recordLength=&quot;30714&quot; audioOnly=&quot;true&quot; start=&quot;0&quot; end=&quot;30685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EAB6FAC4-05F5-47A7-91A8-EB0F50BD82A2}"/>
  <p:tag name="ATHENA.CUSTOMXMLCONTENT" val="&lt;?xml version=&quot;1.0&quot;?&gt;&lt;athena xmlns=&quot;http://schemas.microsoft.com/edu/athena&quot; version=&quot;0.1.3082.0&quot;&gt;&lt;timings duration=&quot;54279&quot;/&gt;&lt;/athena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639B93DD-855D-4228-AAC9-8564FB9E9436}"/>
  <p:tag name="ATHENA.CUSTOMXMLCONTENT" val="&lt;?xml version=&quot;1.0&quot;?&gt;&lt;athena xmlns=&quot;http://schemas.microsoft.com/edu/athena&quot; version=&quot;0.1.3082.0&quot;&gt;&lt;media streamable=&quot;true&quot; recordStart=&quot;0&quot; recordEnd=&quot;54279&quot; recordLength=&quot;81772&quot; audioOnly=&quot;true&quot; start=&quot;0&quot; end=&quot;54279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06B448A-D648-4E87-A5F9-E5AC81DD4C99}"/>
  <p:tag name="ATHENA.CUSTOMXMLCONTENT" val="&lt;?xml version=&quot;1.0&quot;?&gt;&lt;athena xmlns=&quot;http://schemas.microsoft.com/edu/athena&quot; version=&quot;0.1.3082.0&quot;&gt;&lt;timings duration=&quot;27470&quot;/&gt;&lt;/athena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BB1A653-77A4-4E25-8612-583868385135}"/>
  <p:tag name="ATHENA.CUSTOMXMLCONTENT" val="&lt;?xml version=&quot;1.0&quot;?&gt;&lt;athena xmlns=&quot;http://schemas.microsoft.com/edu/athena&quot; version=&quot;0.1.3082.0&quot;&gt;&lt;media streamable=&quot;true&quot; recordStart=&quot;54279&quot; recordEnd=&quot;81749&quot; recordLength=&quot;81772&quot; audioOnly=&quot;true&quot; start=&quot;54279&quot; end=&quot;81749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C7F019F-8C78-4166-880D-9D5487BF3FC4}"/>
  <p:tag name="ATHENA.CUSTOMXMLCONTENT" val="&lt;?xml version=&quot;1.0&quot;?&gt;&lt;athena xmlns=&quot;http://schemas.microsoft.com/edu/athena&quot; version=&quot;0.1.3082.0&quot;&gt;&lt;timings duration=&quot;236879&quot;/&gt;&lt;/athena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ED0F5C85-83C4-4E73-A20C-C15C6F947854}"/>
  <p:tag name="ATHENA.CUSTOMXMLCONTENT" val="&lt;?xml version=&quot;1.0&quot;?&gt;&lt;athena xmlns=&quot;http://schemas.microsoft.com/edu/athena&quot; version=&quot;0.1.3082.0&quot;&gt;&lt;media streamable=&quot;true&quot; recordStart=&quot;0&quot; recordEnd=&quot;236879&quot; recordLength=&quot;236895&quot; audioOnly=&quot;true&quot; start=&quot;0&quot; end=&quot;236879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04A7B75F-2DA9-410D-8A71-752C5DEE472F}"/>
  <p:tag name="ATHENA.CUSTOMXMLCONTENT" val="&lt;?xml version=&quot;1.0&quot;?&gt;&lt;athena xmlns=&quot;http://schemas.microsoft.com/edu/athena&quot; version=&quot;0.1.3082.0&quot;&gt;&lt;timings duration=&quot;79229&quot;/&gt;&lt;/athena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8B2B2DD0-FB6E-4334-9318-F07231596C13}"/>
  <p:tag name="ATHENA.CUSTOMXMLCONTENT" val="&lt;?xml version=&quot;1.0&quot;?&gt;&lt;athena xmlns=&quot;http://schemas.microsoft.com/edu/athena&quot; version=&quot;0.1.3082.0&quot;&gt;&lt;media streamable=&quot;true&quot; recordStart=&quot;0&quot; recordEnd=&quot;79229&quot; recordLength=&quot;79243&quot; audioOnly=&quot;true&quot; start=&quot;0&quot; end=&quot;79229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70AD624-206C-466A-AD7C-8DF9AA330EC9}"/>
  <p:tag name="ATHENA.CUSTOMXMLCONTENT" val="&lt;?xml version=&quot;1.0&quot;?&gt;&lt;athena xmlns=&quot;http://schemas.microsoft.com/edu/athena&quot; version=&quot;0.1.3082.0&quot;&gt;&lt;timings duration=&quot;32226&quot;/&gt;&lt;/athena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28766907-4187-4CB0-9415-A0B36D51AE49}"/>
  <p:tag name="ATHENA.CUSTOMXMLCONTENT" val="&lt;?xml version=&quot;1.0&quot;?&gt;&lt;athena xmlns=&quot;http://schemas.microsoft.com/edu/athena&quot; version=&quot;0.1.3082.0&quot;&gt;&lt;timings duration=&quot;36868&quot;/&gt;&lt;/athena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AC214AA3-3B33-4FD9-ABCA-A07F2BD7C6A2}"/>
  <p:tag name="ATHENA.CUSTOMXMLCONTENT" val="&lt;?xml version=&quot;1.0&quot;?&gt;&lt;athena xmlns=&quot;http://schemas.microsoft.com/edu/athena&quot; version=&quot;0.1.3082.0&quot;&gt;&lt;media streamable=&quot;true&quot; recordStart=&quot;0&quot; recordEnd=&quot;32226&quot; recordLength=&quot;32247&quot; audioOnly=&quot;true&quot; start=&quot;0&quot; end=&quot;32226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92C949A0-26AE-4E43-9E6E-531038FE3155}"/>
  <p:tag name="ATHENA.CUSTOMXMLCONTENT" val="&lt;?xml version=&quot;1.0&quot;?&gt;&lt;athena xmlns=&quot;http://schemas.microsoft.com/edu/athena&quot; version=&quot;0.1.3082.0&quot;&gt;&lt;timings duration=&quot;59567&quot;/&gt;&lt;/athena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00CB388A-95F4-4B47-8524-38D427EC0061}"/>
  <p:tag name="ATHENA.CUSTOMXMLCONTENT" val="&lt;?xml version=&quot;1.0&quot;?&gt;&lt;athena xmlns=&quot;http://schemas.microsoft.com/edu/athena&quot; version=&quot;0.1.3082.0&quot;&gt;&lt;media streamable=&quot;true&quot; recordStart=&quot;0&quot; recordEnd=&quot;59567&quot; recordLength=&quot;59605&quot; audioOnly=&quot;true&quot; start=&quot;0&quot; end=&quot;59567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4D93623A-DE75-4096-83B0-1D5CA41593F1}"/>
  <p:tag name="ATHENA.CUSTOMXMLCONTENT" val="&lt;?xml version=&quot;1.0&quot;?&gt;&lt;athena xmlns=&quot;http://schemas.microsoft.com/edu/athena&quot; version=&quot;0.1.3082.0&quot;&gt;&lt;timings duration=&quot;29503&quot;/&gt;&lt;/athena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826F0B10-4E73-43B8-AF6E-61067103C376}"/>
  <p:tag name="ATHENA.CUSTOMXMLCONTENT" val="&lt;?xml version=&quot;1.0&quot;?&gt;&lt;athena xmlns=&quot;http://schemas.microsoft.com/edu/athena&quot; version=&quot;0.1.3082.0&quot;&gt;&lt;media streamable=&quot;true&quot; recordStart=&quot;0&quot; recordEnd=&quot;29503&quot; recordLength=&quot;29537&quot; audioOnly=&quot;true&quot; start=&quot;0&quot; end=&quot;29503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822717A-0E4E-49F6-A86B-F2A92D3BD2D9}"/>
  <p:tag name="ATHENA.CUSTOMXMLCONTENT" val="&lt;?xml version=&quot;1.0&quot;?&gt;&lt;athena xmlns=&quot;http://schemas.microsoft.com/edu/athena&quot; version=&quot;0.1.3082.0&quot;&gt;&lt;timings duration=&quot;87310&quot;/&gt;&lt;/athena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D0B107EE-84BA-4475-A117-9B7C062A307C}"/>
  <p:tag name="ATHENA.CUSTOMXMLCONTENT" val="&lt;?xml version=&quot;1.0&quot;?&gt;&lt;athena xmlns=&quot;http://schemas.microsoft.com/edu/athena&quot; version=&quot;0.1.3082.0&quot;&gt;&lt;media streamable=&quot;true&quot; recordStart=&quot;0&quot; recordEnd=&quot;87310&quot; recordLength=&quot;87348&quot; audioOnly=&quot;true&quot; start=&quot;0&quot; end=&quot;87310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7F04B85F-796E-4F05-B6D4-58ECEAB0B142}"/>
  <p:tag name="ATHENA.CUSTOMXMLCONTENT" val="&lt;?xml version=&quot;1.0&quot;?&gt;&lt;athena xmlns=&quot;http://schemas.microsoft.com/edu/athena&quot; version=&quot;0.1.3082.0&quot;&gt;&lt;timings duration=&quot;31114&quot;/&gt;&lt;/athena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0F38880E-D861-4CB6-8D17-DCAD44C2D579}"/>
  <p:tag name="ATHENA.CUSTOMXMLCONTENT" val="&lt;?xml version=&quot;1.0&quot;?&gt;&lt;athena xmlns=&quot;http://schemas.microsoft.com/edu/athena&quot; version=&quot;0.1.3082.0&quot;&gt;&lt;media streamable=&quot;true&quot; recordStart=&quot;0&quot; recordEnd=&quot;31114&quot; recordLength=&quot;78044&quot; audioOnly=&quot;true&quot; start=&quot;0&quot; end=&quot;31114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9A00EB18-5B50-4072-8956-2D9CF1CB467E}"/>
  <p:tag name="ATHENA.CUSTOMXMLCONTENT" val="&lt;?xml version=&quot;1.0&quot;?&gt;&lt;athena xmlns=&quot;http://schemas.microsoft.com/edu/athena&quot; version=&quot;0.1.3082.0&quot;&gt;&lt;timings duration=&quot;46921&quot;/&gt;&lt;/athena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1988645D-54C6-4DB0-978A-521975BC7C4C}"/>
  <p:tag name="ATHENA.CUSTOMXMLCONTENT" val="&lt;?xml version=&quot;1.0&quot;?&gt;&lt;athena xmlns=&quot;http://schemas.microsoft.com/edu/athena&quot; version=&quot;0.1.3082.0&quot;&gt;&lt;media streamable=&quot;true&quot; recordStart=&quot;0&quot; recordEnd=&quot;36868&quot; recordLength=&quot;36891&quot; audioOnly=&quot;true&quot; start=&quot;0&quot; end=&quot;36868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7B12E289-EFDA-4253-B0AC-E634323F7EE7}"/>
  <p:tag name="ATHENA.CUSTOMXMLCONTENT" val="&lt;?xml version=&quot;1.0&quot;?&gt;&lt;athena xmlns=&quot;http://schemas.microsoft.com/edu/athena&quot; version=&quot;0.1.3082.0&quot;&gt;&lt;media streamable=&quot;true&quot; recordStart=&quot;31114&quot; recordEnd=&quot;78035&quot; recordLength=&quot;78044&quot; audioOnly=&quot;true&quot; start=&quot;31114&quot; end=&quot;78035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1E548A55-4133-4191-A00F-A42A651BAFA3}"/>
  <p:tag name="ATHENA.CUSTOMXMLCONTENT" val="&lt;?xml version=&quot;1.0&quot;?&gt;&lt;athena xmlns=&quot;http://schemas.microsoft.com/edu/athena&quot; version=&quot;0.1.3082.0&quot;&gt;&lt;timings duration=&quot;63133&quot;/&gt;&lt;/athena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15E0153C-9944-409E-AEA4-56C2660C4180}"/>
  <p:tag name="ATHENA.CUSTOMXMLCONTENT" val="&lt;?xml version=&quot;1.0&quot;?&gt;&lt;athena xmlns=&quot;http://schemas.microsoft.com/edu/athena&quot; version=&quot;0.1.3082.0&quot;&gt;&lt;media streamable=&quot;true&quot; recordStart=&quot;0&quot; recordEnd=&quot;63133&quot; recordLength=&quot;186500&quot; audioOnly=&quot;true&quot; start=&quot;0&quot; end=&quot;63133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1D2FB7A0-E0F4-4434-B154-C24B020FC68C}"/>
  <p:tag name="ATHENA.CUSTOMXMLCONTENT" val="&lt;?xml version=&quot;1.0&quot;?&gt;&lt;athena xmlns=&quot;http://schemas.microsoft.com/edu/athena&quot; version=&quot;0.1.3082.0&quot;&gt;&lt;timings duration=&quot;123312&quot;/&gt;&lt;/athena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2F138ECF-ACB1-48DF-AECC-13096CEB540B}"/>
  <p:tag name="ATHENA.CUSTOMXMLCONTENT" val="&lt;?xml version=&quot;1.0&quot;?&gt;&lt;athena xmlns=&quot;http://schemas.microsoft.com/edu/athena&quot; version=&quot;0.1.3082.0&quot;&gt;&lt;media streamable=&quot;true&quot; recordStart=&quot;63133&quot; recordEnd=&quot;186445&quot; recordLength=&quot;186500&quot; audioOnly=&quot;true&quot; start=&quot;63133&quot; end=&quot;186445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F60578C6-AEFF-4312-ACE0-265FC2F61E45}"/>
  <p:tag name="ATHENA.CUSTOMXMLCONTENT" val="&lt;?xml version=&quot;1.0&quot;?&gt;&lt;athena xmlns=&quot;http://schemas.microsoft.com/edu/athena&quot; version=&quot;0.1.3082.0&quot;&gt;&lt;timings duration=&quot;29368&quot;/&gt;&lt;/athena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3192CA77-B069-43A8-BCB3-6030D91840AC}"/>
  <p:tag name="ATHENA.CUSTOMXMLCONTENT" val="&lt;?xml version=&quot;1.0&quot;?&gt;&lt;athena xmlns=&quot;http://schemas.microsoft.com/edu/athena&quot; version=&quot;0.1.3082.0&quot;&gt;&lt;media streamable=&quot;true&quot; recordStart=&quot;0&quot; recordEnd=&quot;29368&quot; recordLength=&quot;29393&quot; audioOnly=&quot;true&quot; start=&quot;0&quot; end=&quot;29368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ECB80CEC-39C4-4FEF-8CD0-148CB9ADB9E1}"/>
  <p:tag name="ATHENA.CUSTOMXMLCONTENT" val="&lt;?xml version=&quot;1.0&quot;?&gt;&lt;athena xmlns=&quot;http://schemas.microsoft.com/edu/athena&quot; version=&quot;0.1.3082.0&quot;&gt;&lt;timings duration=&quot;35070&quot;/&gt;&lt;/athena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D29C7F61-1269-486D-87AA-A84DDA5228EC}"/>
  <p:tag name="ATHENA.CUSTOMXMLCONTENT" val="&lt;?xml version=&quot;1.0&quot;?&gt;&lt;athena xmlns=&quot;http://schemas.microsoft.com/edu/athena&quot; version=&quot;0.1.3082.0&quot;&gt;&lt;media streamable=&quot;true&quot; recordStart=&quot;0&quot; recordEnd=&quot;35070&quot; recordLength=&quot;35114&quot; audioOnly=&quot;true&quot; start=&quot;0&quot; end=&quot;35070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16119949-9C13-47C3-8492-203D7382BBA6}"/>
  <p:tag name="ATHENA.CUSTOMXMLCONTENT" val="&lt;?xml version=&quot;1.0&quot;?&gt;&lt;athena xmlns=&quot;http://schemas.microsoft.com/edu/athena&quot; version=&quot;0.1.3082.0&quot;&gt;&lt;timings duration=&quot;28958&quot;/&gt;&lt;/athena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47A863F0-8C34-4C1C-9FAD-50CCDDF88EBC}"/>
  <p:tag name="ATHENA.CUSTOMXMLCONTENT" val="&lt;?xml version=&quot;1.0&quot;?&gt;&lt;athena xmlns=&quot;http://schemas.microsoft.com/edu/athena&quot; version=&quot;0.1.3082.0&quot;&gt;&lt;timings duration=&quot;77433&quot;/&gt;&lt;/athena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521AD9D3-150F-439D-988C-1A417B19A65F}"/>
  <p:tag name="ATHENA.CUSTOMXMLCONTENT" val="&lt;?xml version=&quot;1.0&quot;?&gt;&lt;athena xmlns=&quot;http://schemas.microsoft.com/edu/athena&quot; version=&quot;0.1.3082.0&quot;&gt;&lt;media streamable=&quot;true&quot; recordStart=&quot;0&quot; recordEnd=&quot;28958&quot; recordLength=&quot;28998&quot; audioOnly=&quot;true&quot; start=&quot;0&quot; end=&quot;28958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8523AB85-8AB5-43D6-851E-A4E80993FFAD}"/>
  <p:tag name="ATHENA.CUSTOMXMLCONTENT" val="&lt;?xml version=&quot;1.0&quot;?&gt;&lt;athena xmlns=&quot;http://schemas.microsoft.com/edu/athena&quot; version=&quot;0.1.3082.0&quot;&gt;&lt;timings duration=&quot;86261&quot;/&gt;&lt;/athena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59133281-B5AD-4771-841E-43D6EC5C987E}"/>
  <p:tag name="ATHENA.CUSTOMXMLCONTENT" val="&lt;?xml version=&quot;1.0&quot;?&gt;&lt;athena xmlns=&quot;http://schemas.microsoft.com/edu/athena&quot; version=&quot;0.1.3082.0&quot;&gt;&lt;media streamable=&quot;true&quot; recordStart=&quot;0&quot; recordEnd=&quot;86261&quot; recordLength=&quot;86261&quot; audioOnly=&quot;true&quot; start=&quot;0&quot; end=&quot;86261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1A757DD5-0F48-4AE0-A3E7-528ACC12A9D9}"/>
  <p:tag name="ATHENA.CUSTOMXMLCONTENT" val="&lt;?xml version=&quot;1.0&quot;?&gt;&lt;athena xmlns=&quot;http://schemas.microsoft.com/edu/athena&quot; version=&quot;0.1.3082.0&quot;&gt;&lt;timings duration=&quot;56368&quot;/&gt;&lt;/athena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DF9A3FEB-67E3-48FA-95E3-65C6833072FB}"/>
  <p:tag name="ATHENA.CUSTOMXMLCONTENT" val="&lt;?xml version=&quot;1.0&quot;?&gt;&lt;athena xmlns=&quot;http://schemas.microsoft.com/edu/athena&quot; version=&quot;0.1.3082.0&quot;&gt;&lt;media streamable=&quot;true&quot; recordStart=&quot;0&quot; recordEnd=&quot;56368&quot; recordLength=&quot;56374&quot; audioOnly=&quot;true&quot; start=&quot;0&quot; end=&quot;56368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9AC595A1-B0BE-4532-9BA0-63D972168458}"/>
  <p:tag name="ATHENA.CUSTOMXMLCONTENT" val="&lt;?xml version=&quot;1.0&quot;?&gt;&lt;athena xmlns=&quot;http://schemas.microsoft.com/edu/athena&quot; version=&quot;0.1.3082.0&quot;&gt;&lt;timings duration=&quot;31547&quot;/&gt;&lt;/athena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27ACD5CE-D372-49BB-8A54-13A8A973EE19}"/>
  <p:tag name="ATHENA.CUSTOMXMLCONTENT" val="&lt;?xml version=&quot;1.0&quot;?&gt;&lt;athena xmlns=&quot;http://schemas.microsoft.com/edu/athena&quot; version=&quot;0.1.3082.0&quot;&gt;&lt;media streamable=&quot;true&quot; recordStart=&quot;0&quot; recordEnd=&quot;31547&quot; recordLength=&quot;31578&quot; audioOnly=&quot;true&quot; start=&quot;0&quot; end=&quot;31547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E4401829-8F74-4A51-806C-818672DB0F82}"/>
  <p:tag name="ATHENA.CUSTOMXMLCONTENT" val="&lt;?xml version=&quot;1.0&quot;?&gt;&lt;athena xmlns=&quot;http://schemas.microsoft.com/edu/athena&quot; version=&quot;0.1.3082.0&quot;&gt;&lt;timings duration=&quot;20958&quot;/&gt;&lt;/athena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51FDBA2D-97E6-4874-B98E-BCD4CD591174}"/>
  <p:tag name="ATHENA.CUSTOMXMLCONTENT" val="&lt;?xml version=&quot;1.0&quot;?&gt;&lt;athena xmlns=&quot;http://schemas.microsoft.com/edu/athena&quot; version=&quot;0.1.3082.0&quot;&gt;&lt;media streamable=&quot;true&quot; recordStart=&quot;0&quot; recordEnd=&quot;20958&quot; recordLength=&quot;20971&quot; audioOnly=&quot;true&quot; start=&quot;0&quot; end=&quot;20958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D045C502-6AE2-4930-8306-CBDD97CD95DE}"/>
  <p:tag name="ATHENA.CUSTOMXMLCONTENT" val="&lt;?xml version=&quot;1.0&quot;?&gt;&lt;athena xmlns=&quot;http://schemas.microsoft.com/edu/athena&quot; version=&quot;0.1.3082.0&quot;&gt;&lt;timings duration=&quot;46704&quot;/&gt;&lt;/athena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A5541189-14A5-4891-9622-3F8A5678C075}"/>
  <p:tag name="ATHENA.CUSTOMXMLCONTENT" val="&lt;?xml version=&quot;1.0&quot;?&gt;&lt;athena xmlns=&quot;http://schemas.microsoft.com/edu/athena&quot; version=&quot;0.1.3082.0&quot;&gt;&lt;media streamable=&quot;true&quot; recordStart=&quot;0&quot; recordEnd=&quot;77433&quot; recordLength=&quot;77433&quot; audioOnly=&quot;true&quot; start=&quot;0&quot; end=&quot;77433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A71C85F6-6DC3-4625-9CE7-DF73DD2FB0F0}"/>
  <p:tag name="ATHENA.CUSTOMXMLCONTENT" val="&lt;?xml version=&quot;1.0&quot;?&gt;&lt;athena xmlns=&quot;http://schemas.microsoft.com/edu/athena&quot; version=&quot;0.1.3082.0&quot;&gt;&lt;media streamable=&quot;true&quot; recordStart=&quot;0&quot; recordEnd=&quot;46704&quot; recordLength=&quot;46713&quot; audioOnly=&quot;true&quot; start=&quot;0&quot; end=&quot;46704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693124AC-776A-4EB8-8B38-CA30A1F0D8AE}"/>
  <p:tag name="ATHENA.CUSTOMXMLCONTENT" val="&lt;?xml version=&quot;1.0&quot;?&gt;&lt;athena xmlns=&quot;http://schemas.microsoft.com/edu/athena&quot; version=&quot;0.1.3082.0&quot;&gt;&lt;timings duration=&quot;28744&quot;/&gt;&lt;/athena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AA01865B-9BFC-471C-9E5F-A4C406471E60}"/>
  <p:tag name="ATHENA.CUSTOMXMLCONTENT" val="&lt;?xml version=&quot;1.0&quot;?&gt;&lt;athena xmlns=&quot;http://schemas.microsoft.com/edu/athena&quot; version=&quot;0.1.3082.0&quot;&gt;&lt;media streamable=&quot;true&quot; recordStart=&quot;0&quot; recordEnd=&quot;28744&quot; recordLength=&quot;28796&quot; audioOnly=&quot;true&quot; start=&quot;0&quot; end=&quot;28744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0BE4C45C-8B2A-40D3-9D7D-7754F2AF66C1}"/>
  <p:tag name="ATHENA.CUSTOMXMLCONTENT" val="&lt;?xml version=&quot;1.0&quot;?&gt;&lt;athena xmlns=&quot;http://schemas.microsoft.com/edu/athena&quot; version=&quot;0.1.3082.0&quot;&gt;&lt;timings duration=&quot;86064&quot;/&gt;&lt;/athena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F42A4E94-2AEC-4058-979F-71009D4F0E42}"/>
  <p:tag name="ATHENA.CUSTOMXMLCONTENT" val="&lt;?xml version=&quot;1.0&quot;?&gt;&lt;athena xmlns=&quot;http://schemas.microsoft.com/edu/athena&quot; version=&quot;0.1.3082.0&quot;&gt;&lt;media streamable=&quot;true&quot; recordStart=&quot;0&quot; recordEnd=&quot;86064&quot; recordLength=&quot;209018&quot; audioOnly=&quot;true&quot; start=&quot;0&quot; end=&quot;86064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A66B5F81-E2FC-42E6-8AA8-0A0BC2260FA2}"/>
  <p:tag name="ATHENA.CUSTOMXMLCONTENT" val="&lt;?xml version=&quot;1.0&quot;?&gt;&lt;athena xmlns=&quot;http://schemas.microsoft.com/edu/athena&quot; version=&quot;0.1.3082.0&quot;&gt;&lt;timings duration=&quot;122920&quot;/&gt;&lt;/athena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67905D33-0B38-4733-AADC-EA807E7F50EA}"/>
  <p:tag name="ATHENA.CUSTOMXMLCONTENT" val="&lt;?xml version=&quot;1.0&quot;?&gt;&lt;athena xmlns=&quot;http://schemas.microsoft.com/edu/athena&quot; version=&quot;0.1.3082.0&quot;&gt;&lt;media streamable=&quot;true&quot; recordStart=&quot;86064&quot; recordEnd=&quot;208984&quot; recordLength=&quot;209018&quot; audioOnly=&quot;true&quot; start=&quot;86064&quot; end=&quot;208984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D4A66215-488C-413E-B9D5-C0346C37F326}"/>
  <p:tag name="ATHENA.CUSTOMXMLCONTENT" val="&lt;?xml version=&quot;1.0&quot;?&gt;&lt;athena xmlns=&quot;http://schemas.microsoft.com/edu/athena&quot; version=&quot;0.1.3082.0&quot;&gt;&lt;timings duration=&quot;50959&quot;/&gt;&lt;/athena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ADD23445-7E71-42B1-9270-06655609384C}"/>
  <p:tag name="ATHENA.CUSTOMXMLCONTENT" val="&lt;?xml version=&quot;1.0&quot;?&gt;&lt;athena xmlns=&quot;http://schemas.microsoft.com/edu/athena&quot; version=&quot;0.1.3082.0&quot;&gt;&lt;media streamable=&quot;true&quot; recordStart=&quot;0&quot; recordEnd=&quot;50959&quot; recordLength=&quot;50971&quot; audioOnly=&quot;true&quot; start=&quot;0&quot; end=&quot;50959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E38FF14B-6F2C-4266-96D4-F252253B8524}"/>
  <p:tag name="ATHENA.CUSTOMXMLCONTENT" val="&lt;?xml version=&quot;1.0&quot;?&gt;&lt;athena xmlns=&quot;http://schemas.microsoft.com/edu/athena&quot; version=&quot;0.1.3082.0&quot;&gt;&lt;timings duration=&quot;23523&quot;/&gt;&lt;/athena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0C2AFC25-3B10-43A9-AE2D-7182C5484189}"/>
  <p:tag name="ATHENA.CUSTOMXMLCONTENT" val="&lt;?xml version=&quot;1.0&quot;?&gt;&lt;athena xmlns=&quot;http://schemas.microsoft.com/edu/athena&quot; version=&quot;0.1.3082.0&quot;&gt;&lt;media streamable=&quot;true&quot; recordStart=&quot;0&quot; recordEnd=&quot;23523&quot; recordLength=&quot;23563&quot; audioOnly=&quot;true&quot; start=&quot;0&quot; end=&quot;23523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7F6417C-5881-4132-A865-7C6150E10F8A}"/>
  <p:tag name="ATHENA.CUSTOMXMLCONTENT" val="&lt;?xml version=&quot;1.0&quot;?&gt;&lt;athena xmlns=&quot;http://schemas.microsoft.com/edu/athena&quot; version=&quot;0.1.3082.0&quot;&gt;&lt;timings duration=&quot;33389&quot;/&gt;&lt;/athena&gt;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athena xmlns="http://schemas.microsoft.com/edu/athena" version="0.1.3082.0">
  <media streamable="true" recordStart="0" recordEnd="23523" recordLength="23563" audioOnly="true" start="0" end="23523" audioFormat="{00001610-0000-0010-8000-00AA00389B71}" audioRate="44100" muted="false" volume="0.8" fadeIn="0" fadeOut="0" videoFormat="{34363248-0000-0010-8000-00AA00389B71}" videoRate="15" videoWidth="256" videoHeight="256"/>
</athena>
</file>

<file path=customXml/item10.xml><?xml version="1.0" encoding="utf-8"?>
<athena xmlns="http://schemas.microsoft.com/edu/athena" version="0.1.3082.0">
  <media streamable="true" recordStart="0" recordEnd="41084" recordLength="41128" audioOnly="true" start="0" end="41084" audioFormat="{00001610-0000-0010-8000-00AA00389B71}" audioRate="44100" muted="false" volume="0.8" fadeIn="0" fadeOut="0" videoFormat="{34363248-0000-0010-8000-00AA00389B71}" videoRate="15" videoWidth="256" videoHeight="256"/>
</athena>
</file>

<file path=customXml/item11.xml><?xml version="1.0" encoding="utf-8"?>
<athena xmlns="http://schemas.microsoft.com/edu/athena" version="0.1.3082.0">
  <media streamable="true" recordStart="0" recordEnd="12477" recordLength="12522" audioOnly="true" start="0" end="12477" audioFormat="{00001610-0000-0010-8000-00AA00389B71}" audioRate="44100" muted="false" volume="0.8" fadeIn="0" fadeOut="0" videoFormat="{34363248-0000-0010-8000-00AA00389B71}" videoRate="15" videoWidth="256" videoHeight="256"/>
</athena>
</file>

<file path=customXml/item12.xml><?xml version="1.0" encoding="utf-8"?>
<athena xmlns="http://schemas.microsoft.com/edu/athena" version="0.1.3082.0">
  <timings duration="77433"/>
</athena>
</file>

<file path=customXml/item13.xml><?xml version="1.0" encoding="utf-8"?>
<athena xmlns="http://schemas.microsoft.com/edu/athena" version="0.1.3082.0">
  <media streamable="true" recordStart="0" recordEnd="64849" recordLength="64877" audioOnly="true" start="0" end="64849" audioFormat="{00001610-0000-0010-8000-00AA00389B71}" audioRate="44100" muted="false" volume="0.8" fadeIn="0" fadeOut="0" videoFormat="{34363248-0000-0010-8000-00AA00389B71}" videoRate="15" videoWidth="256" videoHeight="256"/>
</athena>
</file>

<file path=customXml/item14.xml><?xml version="1.0" encoding="utf-8"?>
<athena xmlns="http://schemas.microsoft.com/edu/athena" version="0.1.3082.0">
  <timings duration="33389"/>
</athena>
</file>

<file path=customXml/item15.xml><?xml version="1.0" encoding="utf-8"?>
<athena xmlns="http://schemas.microsoft.com/edu/athena" version="0.1.3082.0">
  <timings duration="36868"/>
</athena>
</file>

<file path=customXml/item16.xml><?xml version="1.0" encoding="utf-8"?>
<athena xmlns="http://schemas.microsoft.com/edu/athena" version="0.1.3082.0">
  <media streamable="true" recordStart="0" recordEnd="33389" recordLength="33407" audioOnly="true" start="0" end="33389" audioFormat="{00001610-0000-0010-8000-00AA00389B71}" audioRate="44100" muted="false" volume="0.8" fadeIn="0" fadeOut="0" videoFormat="{34363248-0000-0010-8000-00AA00389B71}" videoRate="15" videoWidth="256" videoHeight="256"/>
</athena>
</file>

<file path=customXml/item17.xml><?xml version="1.0" encoding="utf-8"?>
<athena xmlns="http://schemas.microsoft.com/edu/athena" version="0.1.3082.0">
  <media streamable="true" recordStart="0" recordEnd="87228" recordLength="87258" audioOnly="true" start="0" end="87228" audioFormat="{00001610-0000-0010-8000-00AA00389B71}" audioRate="44100" muted="false" volume="0.8" fadeIn="0" fadeOut="0" videoFormat="{34363248-0000-0010-8000-00AA00389B71}" videoRate="15" videoWidth="256" videoHeight="256"/>
</athena>
</file>

<file path=customXml/item18.xml><?xml version="1.0" encoding="utf-8"?>
<athena xmlns="http://schemas.microsoft.com/edu/athena" version="0.1.3082.0">
  <timings duration="41084"/>
</athena>
</file>

<file path=customXml/item19.xml><?xml version="1.0" encoding="utf-8"?>
<athena xmlns="http://schemas.microsoft.com/edu/athena" version="0.1.3082.0">
  <media streamable="true" recordStart="0" recordEnd="30685" recordLength="30714" audioOnly="true" start="0" end="30685" audioFormat="{00001610-0000-0010-8000-00AA00389B71}" audioRate="44100" muted="false" volume="0.8" fadeIn="0" fadeOut="0" videoFormat="{34363248-0000-0010-8000-00AA00389B71}" videoRate="15" videoWidth="256" videoHeight="256"/>
</athena>
</file>

<file path=customXml/item2.xml><?xml version="1.0" encoding="utf-8"?>
<athena xmlns="http://schemas.microsoft.com/edu/athena" version="0.1.3082.0">
  <timings duration="12477"/>
</athena>
</file>

<file path=customXml/item20.xml><?xml version="1.0" encoding="utf-8"?>
<athena xmlns="http://schemas.microsoft.com/edu/athena" version="0.1.3082.0">
  <timings duration="30685"/>
</athena>
</file>

<file path=customXml/item21.xml><?xml version="1.0" encoding="utf-8"?>
<athena xmlns="http://schemas.microsoft.com/edu/athena" version="0.1.3082.0">
  <media streamable="true" recordStart="0" recordEnd="54279" recordLength="81772" audioOnly="true" start="0" end="54279" audioFormat="{00001610-0000-0010-8000-00AA00389B71}" audioRate="44100" muted="false" volume="0.8" fadeIn="0" fadeOut="0" videoFormat="{34363248-0000-0010-8000-00AA00389B71}" videoRate="15" videoWidth="256" videoHeight="256"/>
</athena>
</file>

<file path=customXml/item22.xml><?xml version="1.0" encoding="utf-8"?>
<athena xmlns="http://schemas.microsoft.com/edu/athena" version="0.1.3082.0">
  <timings duration="54279"/>
</athena>
</file>

<file path=customXml/item23.xml><?xml version="1.0" encoding="utf-8"?>
<athena xmlns="http://schemas.microsoft.com/edu/athena" version="0.1.3082.0">
  <media streamable="true" recordStart="54279" recordEnd="81749" recordLength="81772" audioOnly="true" start="54279" end="81749" audioFormat="{00001610-0000-0010-8000-00AA00389B71}" audioRate="44100" muted="false" volume="0.8" fadeIn="0" fadeOut="0" videoFormat="{34363248-0000-0010-8000-00AA00389B71}" videoRate="15" videoWidth="256" videoHeight="256"/>
</athena>
</file>

<file path=customXml/item24.xml><?xml version="1.0" encoding="utf-8"?>
<athena xmlns="http://schemas.microsoft.com/edu/athena" version="0.1.3082.0">
  <timings duration="27470"/>
</athena>
</file>

<file path=customXml/item25.xml><?xml version="1.0" encoding="utf-8"?>
<athena xmlns="http://schemas.microsoft.com/edu/athena" version="0.1.3082.0">
  <media streamable="true" recordStart="0" recordEnd="236879" recordLength="236895" audioOnly="true" start="0" end="236879" audioFormat="{00001610-0000-0010-8000-00AA00389B71}" audioRate="44100" muted="false" volume="0.8" fadeIn="0" fadeOut="0" videoFormat="{34363248-0000-0010-8000-00AA00389B71}" videoRate="15" videoWidth="256" videoHeight="256"/>
</athena>
</file>

<file path=customXml/item26.xml><?xml version="1.0" encoding="utf-8"?>
<athena xmlns="http://schemas.microsoft.com/edu/athena" version="0.1.3082.0">
  <timings duration="236879"/>
</athena>
</file>

<file path=customXml/item27.xml><?xml version="1.0" encoding="utf-8"?>
<athena xmlns="http://schemas.microsoft.com/edu/athena" version="0.1.3082.0">
  <media streamable="true" recordStart="0" recordEnd="79229" recordLength="79243" audioOnly="true" start="0" end="79229" audioFormat="{00001610-0000-0010-8000-00AA00389B71}" audioRate="44100" muted="false" volume="0.8" fadeIn="0" fadeOut="0" videoFormat="{34363248-0000-0010-8000-00AA00389B71}" videoRate="15" videoWidth="256" videoHeight="256"/>
</athena>
</file>

<file path=customXml/item28.xml><?xml version="1.0" encoding="utf-8"?>
<athena xmlns="http://schemas.microsoft.com/edu/athena" version="0.1.3082.0">
  <timings duration="79229"/>
</athena>
</file>

<file path=customXml/item29.xml><?xml version="1.0" encoding="utf-8"?>
<athena xmlns="http://schemas.microsoft.com/edu/athena" version="0.1.3082.0">
  <media streamable="true" recordStart="0" recordEnd="32226" recordLength="32247" audioOnly="true" start="0" end="32226" audioFormat="{00001610-0000-0010-8000-00AA00389B71}" audioRate="44100" muted="false" volume="0.8" fadeIn="0" fadeOut="0" videoFormat="{34363248-0000-0010-8000-00AA00389B71}" videoRate="15" videoWidth="256" videoHeight="256"/>
</athena>
</file>

<file path=customXml/item3.xml><?xml version="1.0" encoding="utf-8"?>
<athena xmlns="http://schemas.microsoft.com/edu/athena" version="0.1.3082.0">
  <timings duration="64849"/>
</athena>
</file>

<file path=customXml/item30.xml><?xml version="1.0" encoding="utf-8"?>
<athena xmlns="http://schemas.microsoft.com/edu/athena" version="0.1.3082.0">
  <timings duration="32226"/>
</athena>
</file>

<file path=customXml/item31.xml><?xml version="1.0" encoding="utf-8"?>
<athena xmlns="http://schemas.microsoft.com/edu/athena" version="0.1.3082.0">
  <media streamable="true" recordStart="0" recordEnd="59567" recordLength="59605" audioOnly="true" start="0" end="59567" audioFormat="{00001610-0000-0010-8000-00AA00389B71}" audioRate="44100" muted="false" volume="0.8" fadeIn="0" fadeOut="0" videoFormat="{34363248-0000-0010-8000-00AA00389B71}" videoRate="15" videoWidth="256" videoHeight="256"/>
</athena>
</file>

<file path=customXml/item32.xml><?xml version="1.0" encoding="utf-8"?>
<athena xmlns="http://schemas.microsoft.com/edu/athena" version="0.1.3082.0">
  <timings duration="59567"/>
</athena>
</file>

<file path=customXml/item33.xml><?xml version="1.0" encoding="utf-8"?>
<athena xmlns="http://schemas.microsoft.com/edu/athena" version="0.1.3082.0">
  <media streamable="true" recordStart="0" recordEnd="29503" recordLength="29537" audioOnly="true" start="0" end="29503" audioFormat="{00001610-0000-0010-8000-00AA00389B71}" audioRate="44100" muted="false" volume="0.8" fadeIn="0" fadeOut="0" videoFormat="{34363248-0000-0010-8000-00AA00389B71}" videoRate="15" videoWidth="256" videoHeight="256"/>
</athena>
</file>

<file path=customXml/item34.xml><?xml version="1.0" encoding="utf-8"?>
<athena xmlns="http://schemas.microsoft.com/edu/athena" version="0.1.3082.0">
  <timings duration="29503"/>
</athena>
</file>

<file path=customXml/item35.xml><?xml version="1.0" encoding="utf-8"?>
<athena xmlns="http://schemas.microsoft.com/edu/athena" version="0.1.3082.0">
  <media streamable="true" recordStart="0" recordEnd="87310" recordLength="87348" audioOnly="true" start="0" end="87310" audioFormat="{00001610-0000-0010-8000-00AA00389B71}" audioRate="44100" muted="false" volume="0.8" fadeIn="0" fadeOut="0" videoFormat="{34363248-0000-0010-8000-00AA00389B71}" videoRate="15" videoWidth="256" videoHeight="256"/>
</athena>
</file>

<file path=customXml/item36.xml><?xml version="1.0" encoding="utf-8"?>
<athena xmlns="http://schemas.microsoft.com/edu/athena" version="0.1.3082.0">
  <timings duration="87310"/>
</athena>
</file>

<file path=customXml/item37.xml><?xml version="1.0" encoding="utf-8"?>
<athena xmlns="http://schemas.microsoft.com/edu/athena" version="0.1.3082.0">
  <media streamable="true" recordStart="0" recordEnd="31114" recordLength="78044" audioOnly="true" start="0" end="31114" audioFormat="{00001610-0000-0010-8000-00AA00389B71}" audioRate="44100" muted="false" volume="0.8" fadeIn="0" fadeOut="0" videoFormat="{34363248-0000-0010-8000-00AA00389B71}" videoRate="15" videoWidth="256" videoHeight="256"/>
</athena>
</file>

<file path=customXml/item38.xml><?xml version="1.0" encoding="utf-8"?>
<athena xmlns="http://schemas.microsoft.com/edu/athena" version="0.1.3082.0">
  <timings duration="31114"/>
</athena>
</file>

<file path=customXml/item39.xml><?xml version="1.0" encoding="utf-8"?>
<athena xmlns="http://schemas.microsoft.com/edu/athena" version="0.1.3082.0">
  <media streamable="true" recordStart="31114" recordEnd="78035" recordLength="78044" audioOnly="true" start="31114" end="78035" audioFormat="{00001610-0000-0010-8000-00AA00389B71}" audioRate="44100" muted="false" volume="0.8" fadeIn="0" fadeOut="0" videoFormat="{34363248-0000-0010-8000-00AA00389B71}" videoRate="15" videoWidth="256" videoHeight="256"/>
</athena>
</file>

<file path=customXml/item4.xml><?xml version="1.0" encoding="utf-8"?>
<athena xmlns="http://schemas.microsoft.com/edu/athena" version="0.1.3082.0">
  <media streamable="true" recordStart="0" recordEnd="14966" recordLength="14998" audioOnly="true" start="0" end="14966" audioFormat="{00001610-0000-0010-8000-00AA00389B71}" audioRate="44100" muted="false" volume="0.8" fadeIn="0" fadeOut="0" videoFormat="{34363248-0000-0010-8000-00AA00389B71}" videoRate="15" videoWidth="256" videoHeight="256"/>
</athena>
</file>

<file path=customXml/item40.xml><?xml version="1.0" encoding="utf-8"?>
<athena xmlns="http://schemas.microsoft.com/edu/athena" version="0.1.3082.0">
  <timings duration="46921"/>
</athena>
</file>

<file path=customXml/item41.xml><?xml version="1.0" encoding="utf-8"?>
<athena xmlns="http://schemas.microsoft.com/edu/athena" version="0.1.3082.0">
  <media streamable="true" recordStart="0" recordEnd="63133" recordLength="186500" audioOnly="true" start="0" end="63133" audioFormat="{00001610-0000-0010-8000-00AA00389B71}" audioRate="44100" muted="false" volume="0.8" fadeIn="0" fadeOut="0" videoFormat="{34363248-0000-0010-8000-00AA00389B71}" videoRate="15" videoWidth="256" videoHeight="256"/>
</athena>
</file>

<file path=customXml/item42.xml><?xml version="1.0" encoding="utf-8"?>
<athena xmlns="http://schemas.microsoft.com/edu/athena" version="0.1.3082.0">
  <timings duration="63133"/>
</athena>
</file>

<file path=customXml/item43.xml><?xml version="1.0" encoding="utf-8"?>
<athena xmlns="http://schemas.microsoft.com/edu/athena" version="0.1.3082.0">
  <media streamable="true" recordStart="63133" recordEnd="186445" recordLength="186500" audioOnly="true" start="63133" end="186445" audioFormat="{00001610-0000-0010-8000-00AA00389B71}" audioRate="44100" muted="false" volume="0.8" fadeIn="0" fadeOut="0" videoFormat="{34363248-0000-0010-8000-00AA00389B71}" videoRate="15" videoWidth="256" videoHeight="256"/>
</athena>
</file>

<file path=customXml/item44.xml><?xml version="1.0" encoding="utf-8"?>
<athena xmlns="http://schemas.microsoft.com/edu/athena" version="0.1.3082.0">
  <timings duration="123312"/>
</athena>
</file>

<file path=customXml/item45.xml><?xml version="1.0" encoding="utf-8"?>
<athena xmlns="http://schemas.microsoft.com/edu/athena" version="0.1.3082.0">
  <media streamable="true" recordStart="0" recordEnd="29368" recordLength="29393" audioOnly="true" start="0" end="29368" audioFormat="{00001610-0000-0010-8000-00AA00389B71}" audioRate="44100" muted="false" volume="0.8" fadeIn="0" fadeOut="0" videoFormat="{34363248-0000-0010-8000-00AA00389B71}" videoRate="15" videoWidth="256" videoHeight="256"/>
</athena>
</file>

<file path=customXml/item46.xml><?xml version="1.0" encoding="utf-8"?>
<athena xmlns="http://schemas.microsoft.com/edu/athena" version="0.1.3082.0">
  <timings duration="29368"/>
</athena>
</file>

<file path=customXml/item47.xml><?xml version="1.0" encoding="utf-8"?>
<athena xmlns="http://schemas.microsoft.com/edu/athena" version="0.1.3082.0">
  <media streamable="true" recordStart="0" recordEnd="35070" recordLength="35114" audioOnly="true" start="0" end="35070" audioFormat="{00001610-0000-0010-8000-00AA00389B71}" audioRate="44100" muted="false" volume="0.8" fadeIn="0" fadeOut="0" videoFormat="{34363248-0000-0010-8000-00AA00389B71}" videoRate="15" videoWidth="256" videoHeight="256"/>
</athena>
</file>

<file path=customXml/item48.xml><?xml version="1.0" encoding="utf-8"?>
<athena xmlns="http://schemas.microsoft.com/edu/athena" version="0.1.3082.0">
  <timings duration="35070"/>
</athena>
</file>

<file path=customXml/item49.xml><?xml version="1.0" encoding="utf-8"?>
<athena xmlns="http://schemas.microsoft.com/edu/athena" version="0.1.3082.0">
  <media streamable="true" recordStart="0" recordEnd="28958" recordLength="28998" audioOnly="true" start="0" end="28958" audioFormat="{00001610-0000-0010-8000-00AA00389B71}" audioRate="44100" muted="false" volume="0.8" fadeIn="0" fadeOut="0" videoFormat="{34363248-0000-0010-8000-00AA00389B71}" videoRate="15" videoWidth="256" videoHeight="256"/>
</athena>
</file>

<file path=customXml/item5.xml><?xml version="1.0" encoding="utf-8"?>
<athena xmlns="http://schemas.microsoft.com/edu/athena" version="0.1.3082.0">
  <media streamable="true" recordStart="0" recordEnd="77433" recordLength="77433" audioOnly="true" start="0" end="77433" audioFormat="{00001610-0000-0010-8000-00AA00389B71}" audioRate="44100" muted="false" volume="0.8" fadeIn="0" fadeOut="0" videoFormat="{34363248-0000-0010-8000-00AA00389B71}" videoRate="15" videoWidth="256" videoHeight="256"/>
</athena>
</file>

<file path=customXml/item50.xml><?xml version="1.0" encoding="utf-8"?>
<athena xmlns="http://schemas.microsoft.com/edu/athena" version="0.1.3082.0">
  <timings duration="28958"/>
</athena>
</file>

<file path=customXml/item51.xml><?xml version="1.0" encoding="utf-8"?>
<athena xmlns="http://schemas.microsoft.com/edu/athena" version="0.1.3082.0">
  <media streamable="true" recordStart="0" recordEnd="86261" recordLength="86261" audioOnly="true" start="0" end="86261" audioFormat="{00001610-0000-0010-8000-00AA00389B71}" audioRate="44100" muted="false" volume="0.8" fadeIn="0" fadeOut="0" videoFormat="{34363248-0000-0010-8000-00AA00389B71}" videoRate="15" videoWidth="256" videoHeight="256"/>
</athena>
</file>

<file path=customXml/item52.xml><?xml version="1.0" encoding="utf-8"?>
<athena xmlns="http://schemas.microsoft.com/edu/athena" version="0.1.3082.0">
  <timings duration="86261"/>
</athena>
</file>

<file path=customXml/item53.xml><?xml version="1.0" encoding="utf-8"?>
<athena xmlns="http://schemas.microsoft.com/edu/athena" version="0.1.3082.0">
  <media streamable="true" recordStart="0" recordEnd="56368" recordLength="56374" audioOnly="true" start="0" end="56368" audioFormat="{00001610-0000-0010-8000-00AA00389B71}" audioRate="44100" muted="false" volume="0.8" fadeIn="0" fadeOut="0" videoFormat="{34363248-0000-0010-8000-00AA00389B71}" videoRate="15" videoWidth="256" videoHeight="256"/>
</athena>
</file>

<file path=customXml/item54.xml><?xml version="1.0" encoding="utf-8"?>
<athena xmlns="http://schemas.microsoft.com/edu/athena" version="0.1.3082.0">
  <timings duration="56368"/>
</athena>
</file>

<file path=customXml/item55.xml><?xml version="1.0" encoding="utf-8"?>
<athena xmlns="http://schemas.microsoft.com/edu/athena" version="0.1.3082.0">
  <media streamable="true" recordStart="0" recordEnd="31547" recordLength="31578" audioOnly="true" start="0" end="31547" audioFormat="{00001610-0000-0010-8000-00AA00389B71}" audioRate="44100" muted="false" volume="0.8" fadeIn="0" fadeOut="0" videoFormat="{34363248-0000-0010-8000-00AA00389B71}" videoRate="15" videoWidth="256" videoHeight="256"/>
</athena>
</file>

<file path=customXml/item56.xml><?xml version="1.0" encoding="utf-8"?>
<athena xmlns="http://schemas.microsoft.com/edu/athena" version="0.1.3082.0">
  <timings duration="31547"/>
</athena>
</file>

<file path=customXml/item57.xml><?xml version="1.0" encoding="utf-8"?>
<athena xmlns="http://schemas.microsoft.com/edu/athena" version="0.1.3082.0">
  <media streamable="true" recordStart="0" recordEnd="20958" recordLength="20971" audioOnly="true" start="0" end="20958" audioFormat="{00001610-0000-0010-8000-00AA00389B71}" audioRate="44100" muted="false" volume="0.8" fadeIn="0" fadeOut="0" videoFormat="{34363248-0000-0010-8000-00AA00389B71}" videoRate="15" videoWidth="256" videoHeight="256"/>
</athena>
</file>

<file path=customXml/item58.xml><?xml version="1.0" encoding="utf-8"?>
<athena xmlns="http://schemas.microsoft.com/edu/athena" version="0.1.3082.0">
  <timings duration="20958"/>
</athena>
</file>

<file path=customXml/item59.xml><?xml version="1.0" encoding="utf-8"?>
<athena xmlns="http://schemas.microsoft.com/edu/athena" version="0.1.3082.0">
  <media streamable="true" recordStart="0" recordEnd="46704" recordLength="46713" audioOnly="true" start="0" end="46704" audioFormat="{00001610-0000-0010-8000-00AA00389B71}" audioRate="44100" muted="false" volume="0.8" fadeIn="0" fadeOut="0" videoFormat="{34363248-0000-0010-8000-00AA00389B71}" videoRate="15" videoWidth="256" videoHeight="256"/>
</athena>
</file>

<file path=customXml/item6.xml><?xml version="1.0" encoding="utf-8"?>
<athena xmlns="http://schemas.microsoft.com/edu/athena" version="0.1.3082.0">
  <timings duration="87228"/>
</athena>
</file>

<file path=customXml/item60.xml><?xml version="1.0" encoding="utf-8"?>
<athena xmlns="http://schemas.microsoft.com/edu/athena" version="0.1.3082.0">
  <timings duration="46704"/>
</athena>
</file>

<file path=customXml/item61.xml><?xml version="1.0" encoding="utf-8"?>
<athena xmlns="http://schemas.microsoft.com/edu/athena" version="0.1.3082.0">
  <media streamable="true" recordStart="0" recordEnd="28744" recordLength="28796" audioOnly="true" start="0" end="28744" audioFormat="{00001610-0000-0010-8000-00AA00389B71}" audioRate="44100" muted="false" volume="0.8" fadeIn="0" fadeOut="0" videoFormat="{34363248-0000-0010-8000-00AA00389B71}" videoRate="15" videoWidth="256" videoHeight="256"/>
</athena>
</file>

<file path=customXml/item62.xml><?xml version="1.0" encoding="utf-8"?>
<athena xmlns="http://schemas.microsoft.com/edu/athena" version="0.1.3082.0">
  <timings duration="28744"/>
</athena>
</file>

<file path=customXml/item63.xml><?xml version="1.0" encoding="utf-8"?>
<athena xmlns="http://schemas.microsoft.com/edu/athena" version="0.1.3082.0">
  <media streamable="true" recordStart="0" recordEnd="86064" recordLength="209018" audioOnly="true" start="0" end="86064" audioFormat="{00001610-0000-0010-8000-00AA00389B71}" audioRate="44100" muted="false" volume="0.8" fadeIn="0" fadeOut="0" videoFormat="{34363248-0000-0010-8000-00AA00389B71}" videoRate="15" videoWidth="256" videoHeight="256"/>
</athena>
</file>

<file path=customXml/item64.xml><?xml version="1.0" encoding="utf-8"?>
<athena xmlns="http://schemas.microsoft.com/edu/athena" version="0.1.3082.0">
  <timings duration="86064"/>
</athena>
</file>

<file path=customXml/item65.xml><?xml version="1.0" encoding="utf-8"?>
<athena xmlns="http://schemas.microsoft.com/edu/athena" version="0.1.3082.0">
  <media streamable="true" recordStart="86064" recordEnd="208984" recordLength="209018" audioOnly="true" start="86064" end="208984" audioFormat="{00001610-0000-0010-8000-00AA00389B71}" audioRate="44100" muted="false" volume="0.8" fadeIn="0" fadeOut="0" videoFormat="{34363248-0000-0010-8000-00AA00389B71}" videoRate="15" videoWidth="256" videoHeight="256"/>
</athena>
</file>

<file path=customXml/item66.xml><?xml version="1.0" encoding="utf-8"?>
<athena xmlns="http://schemas.microsoft.com/edu/athena" version="0.1.3082.0">
  <timings duration="122920"/>
</athena>
</file>

<file path=customXml/item67.xml><?xml version="1.0" encoding="utf-8"?>
<athena xmlns="http://schemas.microsoft.com/edu/athena" version="0.1.3082.0">
  <media streamable="true" recordStart="0" recordEnd="50959" recordLength="50971" audioOnly="true" start="0" end="50959" audioFormat="{00001610-0000-0010-8000-00AA00389B71}" audioRate="44100" muted="false" volume="0.8" fadeIn="0" fadeOut="0" videoFormat="{34363248-0000-0010-8000-00AA00389B71}" videoRate="15" videoWidth="256" videoHeight="256"/>
</athena>
</file>

<file path=customXml/item68.xml><?xml version="1.0" encoding="utf-8"?>
<athena xmlns="http://schemas.microsoft.com/edu/athena" version="0.1.3082.0">
  <timings duration="50959"/>
</athena>
</file>

<file path=customXml/item7.xml><?xml version="1.0" encoding="utf-8"?>
<athena xmlns="http://schemas.microsoft.com/edu/athena" version="0.1.3082.0">
  <timings duration="23523"/>
</athena>
</file>

<file path=customXml/item8.xml><?xml version="1.0" encoding="utf-8"?>
<athena xmlns="http://schemas.microsoft.com/edu/athena" version="0.1.3082.0">
  <media streamable="true" recordStart="0" recordEnd="36868" recordLength="36891" audioOnly="true" start="0" end="36868" audioFormat="{00001610-0000-0010-8000-00AA00389B71}" audioRate="44100" muted="false" volume="0.8" fadeIn="0" fadeOut="0" videoFormat="{34363248-0000-0010-8000-00AA00389B71}" videoRate="15" videoWidth="256" videoHeight="256"/>
</athena>
</file>

<file path=customXml/item9.xml><?xml version="1.0" encoding="utf-8"?>
<athena xmlns="http://schemas.microsoft.com/edu/athena" version="0.1.3082.0">
  <timings duration="14966"/>
</athena>
</file>

<file path=customXml/itemProps1.xml><?xml version="1.0" encoding="utf-8"?>
<ds:datastoreItem xmlns:ds="http://schemas.openxmlformats.org/officeDocument/2006/customXml" ds:itemID="{0C2AFC25-3B10-43A9-AE2D-7182C5484189}">
  <ds:schemaRefs>
    <ds:schemaRef ds:uri="http://schemas.microsoft.com/edu/athena"/>
  </ds:schemaRefs>
</ds:datastoreItem>
</file>

<file path=customXml/itemProps10.xml><?xml version="1.0" encoding="utf-8"?>
<ds:datastoreItem xmlns:ds="http://schemas.openxmlformats.org/officeDocument/2006/customXml" ds:itemID="{2DE49841-6EE6-4BC1-A40A-4CDA976F3599}">
  <ds:schemaRefs>
    <ds:schemaRef ds:uri="http://schemas.microsoft.com/edu/athena"/>
  </ds:schemaRefs>
</ds:datastoreItem>
</file>

<file path=customXml/itemProps11.xml><?xml version="1.0" encoding="utf-8"?>
<ds:datastoreItem xmlns:ds="http://schemas.openxmlformats.org/officeDocument/2006/customXml" ds:itemID="{91362C6B-4AAC-45EF-A4C2-530C0D7C460E}">
  <ds:schemaRefs>
    <ds:schemaRef ds:uri="http://schemas.microsoft.com/edu/athena"/>
  </ds:schemaRefs>
</ds:datastoreItem>
</file>

<file path=customXml/itemProps12.xml><?xml version="1.0" encoding="utf-8"?>
<ds:datastoreItem xmlns:ds="http://schemas.openxmlformats.org/officeDocument/2006/customXml" ds:itemID="{47A863F0-8C34-4C1C-9FAD-50CCDDF88EBC}">
  <ds:schemaRefs>
    <ds:schemaRef ds:uri="http://schemas.microsoft.com/edu/athena"/>
  </ds:schemaRefs>
</ds:datastoreItem>
</file>

<file path=customXml/itemProps13.xml><?xml version="1.0" encoding="utf-8"?>
<ds:datastoreItem xmlns:ds="http://schemas.openxmlformats.org/officeDocument/2006/customXml" ds:itemID="{490F1AF5-43F7-46FD-B271-300189D064C1}">
  <ds:schemaRefs>
    <ds:schemaRef ds:uri="http://schemas.microsoft.com/edu/athena"/>
  </ds:schemaRefs>
</ds:datastoreItem>
</file>

<file path=customXml/itemProps14.xml><?xml version="1.0" encoding="utf-8"?>
<ds:datastoreItem xmlns:ds="http://schemas.openxmlformats.org/officeDocument/2006/customXml" ds:itemID="{B7F6417C-5881-4132-A865-7C6150E10F8A}">
  <ds:schemaRefs>
    <ds:schemaRef ds:uri="http://schemas.microsoft.com/edu/athena"/>
  </ds:schemaRefs>
</ds:datastoreItem>
</file>

<file path=customXml/itemProps15.xml><?xml version="1.0" encoding="utf-8"?>
<ds:datastoreItem xmlns:ds="http://schemas.openxmlformats.org/officeDocument/2006/customXml" ds:itemID="{28766907-4187-4CB0-9415-A0B36D51AE49}">
  <ds:schemaRefs>
    <ds:schemaRef ds:uri="http://schemas.microsoft.com/edu/athena"/>
  </ds:schemaRefs>
</ds:datastoreItem>
</file>

<file path=customXml/itemProps16.xml><?xml version="1.0" encoding="utf-8"?>
<ds:datastoreItem xmlns:ds="http://schemas.openxmlformats.org/officeDocument/2006/customXml" ds:itemID="{BFFF7F89-9C98-49CD-917D-3F0A62717D1D}">
  <ds:schemaRefs>
    <ds:schemaRef ds:uri="http://schemas.microsoft.com/edu/athena"/>
  </ds:schemaRefs>
</ds:datastoreItem>
</file>

<file path=customXml/itemProps17.xml><?xml version="1.0" encoding="utf-8"?>
<ds:datastoreItem xmlns:ds="http://schemas.openxmlformats.org/officeDocument/2006/customXml" ds:itemID="{AD937182-60FF-4595-BB19-6FCC6503E32F}">
  <ds:schemaRefs>
    <ds:schemaRef ds:uri="http://schemas.microsoft.com/edu/athena"/>
  </ds:schemaRefs>
</ds:datastoreItem>
</file>

<file path=customXml/itemProps18.xml><?xml version="1.0" encoding="utf-8"?>
<ds:datastoreItem xmlns:ds="http://schemas.openxmlformats.org/officeDocument/2006/customXml" ds:itemID="{2436A262-1A64-4F72-B844-A602099800FC}">
  <ds:schemaRefs>
    <ds:schemaRef ds:uri="http://schemas.microsoft.com/edu/athena"/>
  </ds:schemaRefs>
</ds:datastoreItem>
</file>

<file path=customXml/itemProps19.xml><?xml version="1.0" encoding="utf-8"?>
<ds:datastoreItem xmlns:ds="http://schemas.openxmlformats.org/officeDocument/2006/customXml" ds:itemID="{41FA5A37-E8AA-499D-A6AD-83419A742754}">
  <ds:schemaRefs>
    <ds:schemaRef ds:uri="http://schemas.microsoft.com/edu/athena"/>
  </ds:schemaRefs>
</ds:datastoreItem>
</file>

<file path=customXml/itemProps2.xml><?xml version="1.0" encoding="utf-8"?>
<ds:datastoreItem xmlns:ds="http://schemas.openxmlformats.org/officeDocument/2006/customXml" ds:itemID="{8436341E-0F42-4E88-9394-523B0F6D5662}">
  <ds:schemaRefs>
    <ds:schemaRef ds:uri="http://schemas.microsoft.com/edu/athena"/>
  </ds:schemaRefs>
</ds:datastoreItem>
</file>

<file path=customXml/itemProps20.xml><?xml version="1.0" encoding="utf-8"?>
<ds:datastoreItem xmlns:ds="http://schemas.openxmlformats.org/officeDocument/2006/customXml" ds:itemID="{A30529E8-BCDD-46E2-A859-0152498E0E77}">
  <ds:schemaRefs>
    <ds:schemaRef ds:uri="http://schemas.microsoft.com/edu/athena"/>
  </ds:schemaRefs>
</ds:datastoreItem>
</file>

<file path=customXml/itemProps21.xml><?xml version="1.0" encoding="utf-8"?>
<ds:datastoreItem xmlns:ds="http://schemas.openxmlformats.org/officeDocument/2006/customXml" ds:itemID="{639B93DD-855D-4228-AAC9-8564FB9E9436}">
  <ds:schemaRefs>
    <ds:schemaRef ds:uri="http://schemas.microsoft.com/edu/athena"/>
  </ds:schemaRefs>
</ds:datastoreItem>
</file>

<file path=customXml/itemProps22.xml><?xml version="1.0" encoding="utf-8"?>
<ds:datastoreItem xmlns:ds="http://schemas.openxmlformats.org/officeDocument/2006/customXml" ds:itemID="{EAB6FAC4-05F5-47A7-91A8-EB0F50BD82A2}">
  <ds:schemaRefs>
    <ds:schemaRef ds:uri="http://schemas.microsoft.com/edu/athena"/>
  </ds:schemaRefs>
</ds:datastoreItem>
</file>

<file path=customXml/itemProps23.xml><?xml version="1.0" encoding="utf-8"?>
<ds:datastoreItem xmlns:ds="http://schemas.openxmlformats.org/officeDocument/2006/customXml" ds:itemID="{BBB1A653-77A4-4E25-8612-583868385135}">
  <ds:schemaRefs>
    <ds:schemaRef ds:uri="http://schemas.microsoft.com/edu/athena"/>
  </ds:schemaRefs>
</ds:datastoreItem>
</file>

<file path=customXml/itemProps24.xml><?xml version="1.0" encoding="utf-8"?>
<ds:datastoreItem xmlns:ds="http://schemas.openxmlformats.org/officeDocument/2006/customXml" ds:itemID="{C06B448A-D648-4E87-A5F9-E5AC81DD4C99}">
  <ds:schemaRefs>
    <ds:schemaRef ds:uri="http://schemas.microsoft.com/edu/athena"/>
  </ds:schemaRefs>
</ds:datastoreItem>
</file>

<file path=customXml/itemProps25.xml><?xml version="1.0" encoding="utf-8"?>
<ds:datastoreItem xmlns:ds="http://schemas.openxmlformats.org/officeDocument/2006/customXml" ds:itemID="{ED0F5C85-83C4-4E73-A20C-C15C6F947854}">
  <ds:schemaRefs>
    <ds:schemaRef ds:uri="http://schemas.microsoft.com/edu/athena"/>
  </ds:schemaRefs>
</ds:datastoreItem>
</file>

<file path=customXml/itemProps26.xml><?xml version="1.0" encoding="utf-8"?>
<ds:datastoreItem xmlns:ds="http://schemas.openxmlformats.org/officeDocument/2006/customXml" ds:itemID="{BC7F019F-8C78-4166-880D-9D5487BF3FC4}">
  <ds:schemaRefs>
    <ds:schemaRef ds:uri="http://schemas.microsoft.com/edu/athena"/>
  </ds:schemaRefs>
</ds:datastoreItem>
</file>

<file path=customXml/itemProps27.xml><?xml version="1.0" encoding="utf-8"?>
<ds:datastoreItem xmlns:ds="http://schemas.openxmlformats.org/officeDocument/2006/customXml" ds:itemID="{8B2B2DD0-FB6E-4334-9318-F07231596C13}">
  <ds:schemaRefs>
    <ds:schemaRef ds:uri="http://schemas.microsoft.com/edu/athena"/>
  </ds:schemaRefs>
</ds:datastoreItem>
</file>

<file path=customXml/itemProps28.xml><?xml version="1.0" encoding="utf-8"?>
<ds:datastoreItem xmlns:ds="http://schemas.openxmlformats.org/officeDocument/2006/customXml" ds:itemID="{04A7B75F-2DA9-410D-8A71-752C5DEE472F}">
  <ds:schemaRefs>
    <ds:schemaRef ds:uri="http://schemas.microsoft.com/edu/athena"/>
  </ds:schemaRefs>
</ds:datastoreItem>
</file>

<file path=customXml/itemProps29.xml><?xml version="1.0" encoding="utf-8"?>
<ds:datastoreItem xmlns:ds="http://schemas.openxmlformats.org/officeDocument/2006/customXml" ds:itemID="{AC214AA3-3B33-4FD9-ABCA-A07F2BD7C6A2}">
  <ds:schemaRefs>
    <ds:schemaRef ds:uri="http://schemas.microsoft.com/edu/athena"/>
  </ds:schemaRefs>
</ds:datastoreItem>
</file>

<file path=customXml/itemProps3.xml><?xml version="1.0" encoding="utf-8"?>
<ds:datastoreItem xmlns:ds="http://schemas.openxmlformats.org/officeDocument/2006/customXml" ds:itemID="{3FF74E0E-333A-4917-8527-A06989719C92}">
  <ds:schemaRefs>
    <ds:schemaRef ds:uri="http://schemas.microsoft.com/edu/athena"/>
  </ds:schemaRefs>
</ds:datastoreItem>
</file>

<file path=customXml/itemProps30.xml><?xml version="1.0" encoding="utf-8"?>
<ds:datastoreItem xmlns:ds="http://schemas.openxmlformats.org/officeDocument/2006/customXml" ds:itemID="{B70AD624-206C-466A-AD7C-8DF9AA330EC9}">
  <ds:schemaRefs>
    <ds:schemaRef ds:uri="http://schemas.microsoft.com/edu/athena"/>
  </ds:schemaRefs>
</ds:datastoreItem>
</file>

<file path=customXml/itemProps31.xml><?xml version="1.0" encoding="utf-8"?>
<ds:datastoreItem xmlns:ds="http://schemas.openxmlformats.org/officeDocument/2006/customXml" ds:itemID="{00CB388A-95F4-4B47-8524-38D427EC0061}">
  <ds:schemaRefs>
    <ds:schemaRef ds:uri="http://schemas.microsoft.com/edu/athena"/>
  </ds:schemaRefs>
</ds:datastoreItem>
</file>

<file path=customXml/itemProps32.xml><?xml version="1.0" encoding="utf-8"?>
<ds:datastoreItem xmlns:ds="http://schemas.openxmlformats.org/officeDocument/2006/customXml" ds:itemID="{92C949A0-26AE-4E43-9E6E-531038FE3155}">
  <ds:schemaRefs>
    <ds:schemaRef ds:uri="http://schemas.microsoft.com/edu/athena"/>
  </ds:schemaRefs>
</ds:datastoreItem>
</file>

<file path=customXml/itemProps33.xml><?xml version="1.0" encoding="utf-8"?>
<ds:datastoreItem xmlns:ds="http://schemas.openxmlformats.org/officeDocument/2006/customXml" ds:itemID="{826F0B10-4E73-43B8-AF6E-61067103C376}">
  <ds:schemaRefs>
    <ds:schemaRef ds:uri="http://schemas.microsoft.com/edu/athena"/>
  </ds:schemaRefs>
</ds:datastoreItem>
</file>

<file path=customXml/itemProps34.xml><?xml version="1.0" encoding="utf-8"?>
<ds:datastoreItem xmlns:ds="http://schemas.openxmlformats.org/officeDocument/2006/customXml" ds:itemID="{4D93623A-DE75-4096-83B0-1D5CA41593F1}">
  <ds:schemaRefs>
    <ds:schemaRef ds:uri="http://schemas.microsoft.com/edu/athena"/>
  </ds:schemaRefs>
</ds:datastoreItem>
</file>

<file path=customXml/itemProps35.xml><?xml version="1.0" encoding="utf-8"?>
<ds:datastoreItem xmlns:ds="http://schemas.openxmlformats.org/officeDocument/2006/customXml" ds:itemID="{D0B107EE-84BA-4475-A117-9B7C062A307C}">
  <ds:schemaRefs>
    <ds:schemaRef ds:uri="http://schemas.microsoft.com/edu/athena"/>
  </ds:schemaRefs>
</ds:datastoreItem>
</file>

<file path=customXml/itemProps36.xml><?xml version="1.0" encoding="utf-8"?>
<ds:datastoreItem xmlns:ds="http://schemas.openxmlformats.org/officeDocument/2006/customXml" ds:itemID="{C822717A-0E4E-49F6-A86B-F2A92D3BD2D9}">
  <ds:schemaRefs>
    <ds:schemaRef ds:uri="http://schemas.microsoft.com/edu/athena"/>
  </ds:schemaRefs>
</ds:datastoreItem>
</file>

<file path=customXml/itemProps37.xml><?xml version="1.0" encoding="utf-8"?>
<ds:datastoreItem xmlns:ds="http://schemas.openxmlformats.org/officeDocument/2006/customXml" ds:itemID="{0F38880E-D861-4CB6-8D17-DCAD44C2D579}">
  <ds:schemaRefs>
    <ds:schemaRef ds:uri="http://schemas.microsoft.com/edu/athena"/>
  </ds:schemaRefs>
</ds:datastoreItem>
</file>

<file path=customXml/itemProps38.xml><?xml version="1.0" encoding="utf-8"?>
<ds:datastoreItem xmlns:ds="http://schemas.openxmlformats.org/officeDocument/2006/customXml" ds:itemID="{7F04B85F-796E-4F05-B6D4-58ECEAB0B142}">
  <ds:schemaRefs>
    <ds:schemaRef ds:uri="http://schemas.microsoft.com/edu/athena"/>
  </ds:schemaRefs>
</ds:datastoreItem>
</file>

<file path=customXml/itemProps39.xml><?xml version="1.0" encoding="utf-8"?>
<ds:datastoreItem xmlns:ds="http://schemas.openxmlformats.org/officeDocument/2006/customXml" ds:itemID="{7B12E289-EFDA-4253-B0AC-E634323F7EE7}">
  <ds:schemaRefs>
    <ds:schemaRef ds:uri="http://schemas.microsoft.com/edu/athena"/>
  </ds:schemaRefs>
</ds:datastoreItem>
</file>

<file path=customXml/itemProps4.xml><?xml version="1.0" encoding="utf-8"?>
<ds:datastoreItem xmlns:ds="http://schemas.openxmlformats.org/officeDocument/2006/customXml" ds:itemID="{ACB1D682-978B-4880-945E-47A2D49C95F3}">
  <ds:schemaRefs>
    <ds:schemaRef ds:uri="http://schemas.microsoft.com/edu/athena"/>
  </ds:schemaRefs>
</ds:datastoreItem>
</file>

<file path=customXml/itemProps40.xml><?xml version="1.0" encoding="utf-8"?>
<ds:datastoreItem xmlns:ds="http://schemas.openxmlformats.org/officeDocument/2006/customXml" ds:itemID="{9A00EB18-5B50-4072-8956-2D9CF1CB467E}">
  <ds:schemaRefs>
    <ds:schemaRef ds:uri="http://schemas.microsoft.com/edu/athena"/>
  </ds:schemaRefs>
</ds:datastoreItem>
</file>

<file path=customXml/itemProps41.xml><?xml version="1.0" encoding="utf-8"?>
<ds:datastoreItem xmlns:ds="http://schemas.openxmlformats.org/officeDocument/2006/customXml" ds:itemID="{15E0153C-9944-409E-AEA4-56C2660C4180}">
  <ds:schemaRefs>
    <ds:schemaRef ds:uri="http://schemas.microsoft.com/edu/athena"/>
  </ds:schemaRefs>
</ds:datastoreItem>
</file>

<file path=customXml/itemProps42.xml><?xml version="1.0" encoding="utf-8"?>
<ds:datastoreItem xmlns:ds="http://schemas.openxmlformats.org/officeDocument/2006/customXml" ds:itemID="{1E548A55-4133-4191-A00F-A42A651BAFA3}">
  <ds:schemaRefs>
    <ds:schemaRef ds:uri="http://schemas.microsoft.com/edu/athena"/>
  </ds:schemaRefs>
</ds:datastoreItem>
</file>

<file path=customXml/itemProps43.xml><?xml version="1.0" encoding="utf-8"?>
<ds:datastoreItem xmlns:ds="http://schemas.openxmlformats.org/officeDocument/2006/customXml" ds:itemID="{2F138ECF-ACB1-48DF-AECC-13096CEB540B}">
  <ds:schemaRefs>
    <ds:schemaRef ds:uri="http://schemas.microsoft.com/edu/athena"/>
  </ds:schemaRefs>
</ds:datastoreItem>
</file>

<file path=customXml/itemProps44.xml><?xml version="1.0" encoding="utf-8"?>
<ds:datastoreItem xmlns:ds="http://schemas.openxmlformats.org/officeDocument/2006/customXml" ds:itemID="{1D2FB7A0-E0F4-4434-B154-C24B020FC68C}">
  <ds:schemaRefs>
    <ds:schemaRef ds:uri="http://schemas.microsoft.com/edu/athena"/>
  </ds:schemaRefs>
</ds:datastoreItem>
</file>

<file path=customXml/itemProps45.xml><?xml version="1.0" encoding="utf-8"?>
<ds:datastoreItem xmlns:ds="http://schemas.openxmlformats.org/officeDocument/2006/customXml" ds:itemID="{3192CA77-B069-43A8-BCB3-6030D91840AC}">
  <ds:schemaRefs>
    <ds:schemaRef ds:uri="http://schemas.microsoft.com/edu/athena"/>
  </ds:schemaRefs>
</ds:datastoreItem>
</file>

<file path=customXml/itemProps46.xml><?xml version="1.0" encoding="utf-8"?>
<ds:datastoreItem xmlns:ds="http://schemas.openxmlformats.org/officeDocument/2006/customXml" ds:itemID="{F60578C6-AEFF-4312-ACE0-265FC2F61E45}">
  <ds:schemaRefs>
    <ds:schemaRef ds:uri="http://schemas.microsoft.com/edu/athena"/>
  </ds:schemaRefs>
</ds:datastoreItem>
</file>

<file path=customXml/itemProps47.xml><?xml version="1.0" encoding="utf-8"?>
<ds:datastoreItem xmlns:ds="http://schemas.openxmlformats.org/officeDocument/2006/customXml" ds:itemID="{D29C7F61-1269-486D-87AA-A84DDA5228EC}">
  <ds:schemaRefs>
    <ds:schemaRef ds:uri="http://schemas.microsoft.com/edu/athena"/>
  </ds:schemaRefs>
</ds:datastoreItem>
</file>

<file path=customXml/itemProps48.xml><?xml version="1.0" encoding="utf-8"?>
<ds:datastoreItem xmlns:ds="http://schemas.openxmlformats.org/officeDocument/2006/customXml" ds:itemID="{ECB80CEC-39C4-4FEF-8CD0-148CB9ADB9E1}">
  <ds:schemaRefs>
    <ds:schemaRef ds:uri="http://schemas.microsoft.com/edu/athena"/>
  </ds:schemaRefs>
</ds:datastoreItem>
</file>

<file path=customXml/itemProps49.xml><?xml version="1.0" encoding="utf-8"?>
<ds:datastoreItem xmlns:ds="http://schemas.openxmlformats.org/officeDocument/2006/customXml" ds:itemID="{521AD9D3-150F-439D-988C-1A417B19A65F}">
  <ds:schemaRefs>
    <ds:schemaRef ds:uri="http://schemas.microsoft.com/edu/athena"/>
  </ds:schemaRefs>
</ds:datastoreItem>
</file>

<file path=customXml/itemProps5.xml><?xml version="1.0" encoding="utf-8"?>
<ds:datastoreItem xmlns:ds="http://schemas.openxmlformats.org/officeDocument/2006/customXml" ds:itemID="{A5541189-14A5-4891-9622-3F8A5678C075}">
  <ds:schemaRefs>
    <ds:schemaRef ds:uri="http://schemas.microsoft.com/edu/athena"/>
  </ds:schemaRefs>
</ds:datastoreItem>
</file>

<file path=customXml/itemProps50.xml><?xml version="1.0" encoding="utf-8"?>
<ds:datastoreItem xmlns:ds="http://schemas.openxmlformats.org/officeDocument/2006/customXml" ds:itemID="{16119949-9C13-47C3-8492-203D7382BBA6}">
  <ds:schemaRefs>
    <ds:schemaRef ds:uri="http://schemas.microsoft.com/edu/athena"/>
  </ds:schemaRefs>
</ds:datastoreItem>
</file>

<file path=customXml/itemProps51.xml><?xml version="1.0" encoding="utf-8"?>
<ds:datastoreItem xmlns:ds="http://schemas.openxmlformats.org/officeDocument/2006/customXml" ds:itemID="{59133281-B5AD-4771-841E-43D6EC5C987E}">
  <ds:schemaRefs>
    <ds:schemaRef ds:uri="http://schemas.microsoft.com/edu/athena"/>
  </ds:schemaRefs>
</ds:datastoreItem>
</file>

<file path=customXml/itemProps52.xml><?xml version="1.0" encoding="utf-8"?>
<ds:datastoreItem xmlns:ds="http://schemas.openxmlformats.org/officeDocument/2006/customXml" ds:itemID="{8523AB85-8AB5-43D6-851E-A4E80993FFAD}">
  <ds:schemaRefs>
    <ds:schemaRef ds:uri="http://schemas.microsoft.com/edu/athena"/>
  </ds:schemaRefs>
</ds:datastoreItem>
</file>

<file path=customXml/itemProps53.xml><?xml version="1.0" encoding="utf-8"?>
<ds:datastoreItem xmlns:ds="http://schemas.openxmlformats.org/officeDocument/2006/customXml" ds:itemID="{DF9A3FEB-67E3-48FA-95E3-65C6833072FB}">
  <ds:schemaRefs>
    <ds:schemaRef ds:uri="http://schemas.microsoft.com/edu/athena"/>
  </ds:schemaRefs>
</ds:datastoreItem>
</file>

<file path=customXml/itemProps54.xml><?xml version="1.0" encoding="utf-8"?>
<ds:datastoreItem xmlns:ds="http://schemas.openxmlformats.org/officeDocument/2006/customXml" ds:itemID="{1A757DD5-0F48-4AE0-A3E7-528ACC12A9D9}">
  <ds:schemaRefs>
    <ds:schemaRef ds:uri="http://schemas.microsoft.com/edu/athena"/>
  </ds:schemaRefs>
</ds:datastoreItem>
</file>

<file path=customXml/itemProps55.xml><?xml version="1.0" encoding="utf-8"?>
<ds:datastoreItem xmlns:ds="http://schemas.openxmlformats.org/officeDocument/2006/customXml" ds:itemID="{27ACD5CE-D372-49BB-8A54-13A8A973EE19}">
  <ds:schemaRefs>
    <ds:schemaRef ds:uri="http://schemas.microsoft.com/edu/athena"/>
  </ds:schemaRefs>
</ds:datastoreItem>
</file>

<file path=customXml/itemProps56.xml><?xml version="1.0" encoding="utf-8"?>
<ds:datastoreItem xmlns:ds="http://schemas.openxmlformats.org/officeDocument/2006/customXml" ds:itemID="{9AC595A1-B0BE-4532-9BA0-63D972168458}">
  <ds:schemaRefs>
    <ds:schemaRef ds:uri="http://schemas.microsoft.com/edu/athena"/>
  </ds:schemaRefs>
</ds:datastoreItem>
</file>

<file path=customXml/itemProps57.xml><?xml version="1.0" encoding="utf-8"?>
<ds:datastoreItem xmlns:ds="http://schemas.openxmlformats.org/officeDocument/2006/customXml" ds:itemID="{51FDBA2D-97E6-4874-B98E-BCD4CD591174}">
  <ds:schemaRefs>
    <ds:schemaRef ds:uri="http://schemas.microsoft.com/edu/athena"/>
  </ds:schemaRefs>
</ds:datastoreItem>
</file>

<file path=customXml/itemProps58.xml><?xml version="1.0" encoding="utf-8"?>
<ds:datastoreItem xmlns:ds="http://schemas.openxmlformats.org/officeDocument/2006/customXml" ds:itemID="{E4401829-8F74-4A51-806C-818672DB0F82}">
  <ds:schemaRefs>
    <ds:schemaRef ds:uri="http://schemas.microsoft.com/edu/athena"/>
  </ds:schemaRefs>
</ds:datastoreItem>
</file>

<file path=customXml/itemProps59.xml><?xml version="1.0" encoding="utf-8"?>
<ds:datastoreItem xmlns:ds="http://schemas.openxmlformats.org/officeDocument/2006/customXml" ds:itemID="{A71C85F6-6DC3-4625-9CE7-DF73DD2FB0F0}">
  <ds:schemaRefs>
    <ds:schemaRef ds:uri="http://schemas.microsoft.com/edu/athena"/>
  </ds:schemaRefs>
</ds:datastoreItem>
</file>

<file path=customXml/itemProps6.xml><?xml version="1.0" encoding="utf-8"?>
<ds:datastoreItem xmlns:ds="http://schemas.openxmlformats.org/officeDocument/2006/customXml" ds:itemID="{1CA1A6B8-4AC2-4DA4-A004-3C94EDCDEA2A}">
  <ds:schemaRefs>
    <ds:schemaRef ds:uri="http://schemas.microsoft.com/edu/athena"/>
  </ds:schemaRefs>
</ds:datastoreItem>
</file>

<file path=customXml/itemProps60.xml><?xml version="1.0" encoding="utf-8"?>
<ds:datastoreItem xmlns:ds="http://schemas.openxmlformats.org/officeDocument/2006/customXml" ds:itemID="{D045C502-6AE2-4930-8306-CBDD97CD95DE}">
  <ds:schemaRefs>
    <ds:schemaRef ds:uri="http://schemas.microsoft.com/edu/athena"/>
  </ds:schemaRefs>
</ds:datastoreItem>
</file>

<file path=customXml/itemProps61.xml><?xml version="1.0" encoding="utf-8"?>
<ds:datastoreItem xmlns:ds="http://schemas.openxmlformats.org/officeDocument/2006/customXml" ds:itemID="{AA01865B-9BFC-471C-9E5F-A4C406471E60}">
  <ds:schemaRefs>
    <ds:schemaRef ds:uri="http://schemas.microsoft.com/edu/athena"/>
  </ds:schemaRefs>
</ds:datastoreItem>
</file>

<file path=customXml/itemProps62.xml><?xml version="1.0" encoding="utf-8"?>
<ds:datastoreItem xmlns:ds="http://schemas.openxmlformats.org/officeDocument/2006/customXml" ds:itemID="{693124AC-776A-4EB8-8B38-CA30A1F0D8AE}">
  <ds:schemaRefs>
    <ds:schemaRef ds:uri="http://schemas.microsoft.com/edu/athena"/>
  </ds:schemaRefs>
</ds:datastoreItem>
</file>

<file path=customXml/itemProps63.xml><?xml version="1.0" encoding="utf-8"?>
<ds:datastoreItem xmlns:ds="http://schemas.openxmlformats.org/officeDocument/2006/customXml" ds:itemID="{F42A4E94-2AEC-4058-979F-71009D4F0E42}">
  <ds:schemaRefs>
    <ds:schemaRef ds:uri="http://schemas.microsoft.com/edu/athena"/>
  </ds:schemaRefs>
</ds:datastoreItem>
</file>

<file path=customXml/itemProps64.xml><?xml version="1.0" encoding="utf-8"?>
<ds:datastoreItem xmlns:ds="http://schemas.openxmlformats.org/officeDocument/2006/customXml" ds:itemID="{0BE4C45C-8B2A-40D3-9D7D-7754F2AF66C1}">
  <ds:schemaRefs>
    <ds:schemaRef ds:uri="http://schemas.microsoft.com/edu/athena"/>
  </ds:schemaRefs>
</ds:datastoreItem>
</file>

<file path=customXml/itemProps65.xml><?xml version="1.0" encoding="utf-8"?>
<ds:datastoreItem xmlns:ds="http://schemas.openxmlformats.org/officeDocument/2006/customXml" ds:itemID="{67905D33-0B38-4733-AADC-EA807E7F50EA}">
  <ds:schemaRefs>
    <ds:schemaRef ds:uri="http://schemas.microsoft.com/edu/athena"/>
  </ds:schemaRefs>
</ds:datastoreItem>
</file>

<file path=customXml/itemProps66.xml><?xml version="1.0" encoding="utf-8"?>
<ds:datastoreItem xmlns:ds="http://schemas.openxmlformats.org/officeDocument/2006/customXml" ds:itemID="{A66B5F81-E2FC-42E6-8AA8-0A0BC2260FA2}">
  <ds:schemaRefs>
    <ds:schemaRef ds:uri="http://schemas.microsoft.com/edu/athena"/>
  </ds:schemaRefs>
</ds:datastoreItem>
</file>

<file path=customXml/itemProps67.xml><?xml version="1.0" encoding="utf-8"?>
<ds:datastoreItem xmlns:ds="http://schemas.openxmlformats.org/officeDocument/2006/customXml" ds:itemID="{ADD23445-7E71-42B1-9270-06655609384C}">
  <ds:schemaRefs>
    <ds:schemaRef ds:uri="http://schemas.microsoft.com/edu/athena"/>
  </ds:schemaRefs>
</ds:datastoreItem>
</file>

<file path=customXml/itemProps68.xml><?xml version="1.0" encoding="utf-8"?>
<ds:datastoreItem xmlns:ds="http://schemas.openxmlformats.org/officeDocument/2006/customXml" ds:itemID="{D4A66215-488C-413E-B9D5-C0346C37F326}">
  <ds:schemaRefs>
    <ds:schemaRef ds:uri="http://schemas.microsoft.com/edu/athena"/>
  </ds:schemaRefs>
</ds:datastoreItem>
</file>

<file path=customXml/itemProps7.xml><?xml version="1.0" encoding="utf-8"?>
<ds:datastoreItem xmlns:ds="http://schemas.openxmlformats.org/officeDocument/2006/customXml" ds:itemID="{E38FF14B-6F2C-4266-96D4-F252253B8524}">
  <ds:schemaRefs>
    <ds:schemaRef ds:uri="http://schemas.microsoft.com/edu/athena"/>
  </ds:schemaRefs>
</ds:datastoreItem>
</file>

<file path=customXml/itemProps8.xml><?xml version="1.0" encoding="utf-8"?>
<ds:datastoreItem xmlns:ds="http://schemas.openxmlformats.org/officeDocument/2006/customXml" ds:itemID="{1988645D-54C6-4DB0-978A-521975BC7C4C}">
  <ds:schemaRefs>
    <ds:schemaRef ds:uri="http://schemas.microsoft.com/edu/athena"/>
  </ds:schemaRefs>
</ds:datastoreItem>
</file>

<file path=customXml/itemProps9.xml><?xml version="1.0" encoding="utf-8"?>
<ds:datastoreItem xmlns:ds="http://schemas.openxmlformats.org/officeDocument/2006/customXml" ds:itemID="{6896F544-C73D-4D04-B0A4-696E0BD8EFCC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11296</TotalTime>
  <Words>501</Words>
  <Application>Microsoft Office PowerPoint</Application>
  <PresentationFormat>如螢幕大小 (4:3)</PresentationFormat>
  <Paragraphs>129</Paragraphs>
  <Slides>43</Slides>
  <Notes>0</Notes>
  <HiddenSlides>0</HiddenSlides>
  <MMClips>34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0</vt:i4>
      </vt:variant>
      <vt:variant>
        <vt:lpstr>投影片標題</vt:lpstr>
      </vt:variant>
      <vt:variant>
        <vt:i4>43</vt:i4>
      </vt:variant>
    </vt:vector>
  </HeadingPairs>
  <TitlesOfParts>
    <vt:vector size="48" baseType="lpstr">
      <vt:lpstr>新細明體</vt:lpstr>
      <vt:lpstr>Arial</vt:lpstr>
      <vt:lpstr>Calibri</vt:lpstr>
      <vt:lpstr>Calibri Light</vt:lpstr>
      <vt:lpstr>Office 佈景主題</vt:lpstr>
      <vt:lpstr>Node.js, shelljs, Three.js</vt:lpstr>
      <vt:lpstr>Node.js &amp; NPM</vt:lpstr>
      <vt:lpstr>Content</vt:lpstr>
      <vt:lpstr>callShell from node.js</vt:lpstr>
      <vt:lpstr>In the Directory …</vt:lpstr>
      <vt:lpstr>package.JSON</vt:lpstr>
      <vt:lpstr>PowerPoint 簡報</vt:lpstr>
      <vt:lpstr>main.cpp</vt:lpstr>
      <vt:lpstr>有關 argc &amp; argv (reference) </vt:lpstr>
      <vt:lpstr>main.js</vt:lpstr>
      <vt:lpstr>PowerPoint 簡報</vt:lpstr>
      <vt:lpstr>Require: global vs. local</vt:lpstr>
      <vt:lpstr>callShellWithServer</vt:lpstr>
      <vt:lpstr>HTTP: GET &amp; POST (reference)</vt:lpstr>
      <vt:lpstr>PowerPoint 簡報</vt:lpstr>
      <vt:lpstr>main.js</vt:lpstr>
      <vt:lpstr>Running …</vt:lpstr>
      <vt:lpstr>callShellWithServerAndThree</vt:lpstr>
      <vt:lpstr>package.json (same as before)</vt:lpstr>
      <vt:lpstr>main.js</vt:lpstr>
      <vt:lpstr>PowerPoint 簡報</vt:lpstr>
      <vt:lpstr>Running …</vt:lpstr>
      <vt:lpstr>cube.html</vt:lpstr>
      <vt:lpstr>PowerPoint 簡報</vt:lpstr>
      <vt:lpstr>PowerPoint 簡報</vt:lpstr>
      <vt:lpstr>Rose Curve</vt:lpstr>
      <vt:lpstr> rose or rhodonea curve </vt:lpstr>
      <vt:lpstr>main.cpp</vt:lpstr>
      <vt:lpstr>rose.html</vt:lpstr>
      <vt:lpstr>main.js</vt:lpstr>
      <vt:lpstr>Running…</vt:lpstr>
      <vt:lpstr>Vector Norm</vt:lpstr>
      <vt:lpstr>main.cpp</vt:lpstr>
      <vt:lpstr>Desired Interface</vt:lpstr>
      <vt:lpstr>PowerPoint 簡報</vt:lpstr>
      <vt:lpstr>Two cases: JSON &amp; Array</vt:lpstr>
      <vt:lpstr>main.js</vt:lpstr>
      <vt:lpstr>Statistics Server of  Game Action Prediction</vt:lpstr>
      <vt:lpstr>Prototype</vt:lpstr>
      <vt:lpstr>localStorage in Node.js</vt:lpstr>
      <vt:lpstr>game.html</vt:lpstr>
      <vt:lpstr>main.js</vt:lpstr>
      <vt:lpstr>PowerPoint 簡報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Jyunming Chen</dc:creator>
  <cp:lastModifiedBy>Jyunming Chen</cp:lastModifiedBy>
  <cp:revision>85</cp:revision>
  <cp:lastPrinted>2015-07-12T06:29:14Z</cp:lastPrinted>
  <dcterms:created xsi:type="dcterms:W3CDTF">2015-07-09T09:31:19Z</dcterms:created>
  <dcterms:modified xsi:type="dcterms:W3CDTF">2015-09-18T14:11:24Z</dcterms:modified>
</cp:coreProperties>
</file>